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7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WenQuanYi" panose="02020500000000000000" charset="-120"/>
      <p:regular r:id="rId28"/>
    </p:embeddedFont>
    <p:embeddedFont>
      <p:font typeface="Arial Bold" panose="020B0704020202020204" pitchFamily="34" charset="0"/>
      <p:regular r:id="rId29"/>
      <p:bold r:id="rId30"/>
    </p:embeddedFont>
    <p:embeddedFont>
      <p:font typeface="Arimo" panose="02020500000000000000" charset="0"/>
      <p:regular r:id="rId31"/>
    </p:embeddedFont>
    <p:embeddedFont>
      <p:font typeface="Arimo Bold" panose="02020500000000000000" charset="0"/>
      <p:regular r:id="rId32"/>
    </p:embeddedFont>
    <p:embeddedFont>
      <p:font typeface="Arimo Bold Italics" panose="02020500000000000000" charset="0"/>
      <p:regular r:id="rId33"/>
    </p:embeddedFont>
    <p:embeddedFont>
      <p:font typeface="Arimo Italics" panose="02020500000000000000" charset="0"/>
      <p:regular r:id="rId34"/>
    </p:embeddedFont>
    <p:embeddedFont>
      <p:font typeface="DM Sans" pitchFamily="2" charset="0"/>
      <p:regular r:id="rId35"/>
      <p:bold r:id="rId36"/>
      <p:italic r:id="rId37"/>
      <p:boldItalic r:id="rId38"/>
    </p:embeddedFont>
    <p:embeddedFont>
      <p:font typeface="DM Sans Bold" charset="0"/>
      <p:regular r:id="rId39"/>
    </p:embeddedFont>
    <p:embeddedFont>
      <p:font typeface="Sailors" panose="02000000000000000000" charset="0"/>
      <p:regular r:id="rId40"/>
    </p:embeddedFont>
    <p:embeddedFont>
      <p:font typeface="Sailors Italics" panose="02020500000000000000"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p:scale>
          <a:sx n="50" d="100"/>
          <a:sy n="50" d="100"/>
        </p:scale>
        <p:origin x="898" y="26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0-8C03-4E70-9785-2F0A3708AAA4}"/>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1-8C03-4E70-9785-2F0A3708AAA4}"/>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A61-E076-A006-C904-23041CE5C02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568F4E-5B2F-244D-E33D-875B59EA171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8820E18-C4C5-EBFD-1208-068575CC9A2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19CA22F-A7AC-6326-D892-1194C170C50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A77BC48-DBDE-5D4E-D084-85E1B585327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56A404BE-3A5B-4D96-2683-145AEC69E98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F2E110-B6AC-AE14-7DB0-C821412E75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9962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8AB62-B09F-3817-B063-730136F526D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258FB8-91A4-F786-0DB1-D97E1A9C953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EAFE62D-3207-CFFD-17E2-269138F92D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3E2DA77-873C-156B-A092-E03200D5897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D700DE3-7B17-597A-EA7F-1B5950FC012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018E181-9219-808A-F5AC-15ED0820FEC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5BD12F-8DCB-01F2-B058-53576EF601E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64060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6374A-7A68-C56B-3165-38DBA1FA557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FF65A5-E298-D0B0-C485-D3C2871C6F8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D8FFDC6-35E2-6E37-218C-2339A4CCBF9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5E7E361-B381-7738-276D-BC2A6582B50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E9E4B46-3776-4354-DE3B-2CB8E0B8124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6EAFF9D-3A2D-152E-1573-B9B52421A7D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138B59B-4071-1810-8328-11DA56FDE55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722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towardsdatascience.com/rag-vs-finetuning-which-is-the-best-tool-to-boost-your-llm-application-94654b1eaba7" TargetMode="Externa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nsysugdsc.pse.is/RAG_Source"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028700"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6754680" y="1028700"/>
            <a:ext cx="4778639" cy="2153439"/>
            <a:chOff x="0" y="0"/>
            <a:chExt cx="6371519" cy="2871252"/>
          </a:xfrm>
        </p:grpSpPr>
        <p:sp>
          <p:nvSpPr>
            <p:cNvPr id="8" name="Freeform 8"/>
            <p:cNvSpPr/>
            <p:nvPr/>
          </p:nvSpPr>
          <p:spPr>
            <a:xfrm>
              <a:off x="400596" y="0"/>
              <a:ext cx="5570327" cy="1934271"/>
            </a:xfrm>
            <a:custGeom>
              <a:avLst/>
              <a:gdLst/>
              <a:ahLst/>
              <a:cxnLst/>
              <a:rect l="l" t="t" r="r" b="b"/>
              <a:pathLst>
                <a:path w="5570327" h="1934271">
                  <a:moveTo>
                    <a:pt x="0" y="0"/>
                  </a:moveTo>
                  <a:lnTo>
                    <a:pt x="5570327" y="0"/>
                  </a:lnTo>
                  <a:lnTo>
                    <a:pt x="5570327" y="1934271"/>
                  </a:lnTo>
                  <a:lnTo>
                    <a:pt x="0" y="1934271"/>
                  </a:lnTo>
                  <a:lnTo>
                    <a:pt x="0" y="0"/>
                  </a:lnTo>
                  <a:close/>
                </a:path>
              </a:pathLst>
            </a:custGeom>
            <a:blipFill>
              <a:blip r:embed="rId4"/>
              <a:stretch>
                <a:fillRect l="-3494" r="-3494" b="-54053"/>
              </a:stretch>
            </a:blipFill>
          </p:spPr>
          <p:txBody>
            <a:bodyPr/>
            <a:lstStyle/>
            <a:p>
              <a:endParaRPr lang="zh-TW" altLang="en-US"/>
            </a:p>
          </p:txBody>
        </p:sp>
        <p:sp>
          <p:nvSpPr>
            <p:cNvPr id="9" name="TextBox 9"/>
            <p:cNvSpPr txBox="1"/>
            <p:nvPr/>
          </p:nvSpPr>
          <p:spPr>
            <a:xfrm>
              <a:off x="0" y="1886646"/>
              <a:ext cx="6371519" cy="984606"/>
            </a:xfrm>
            <a:prstGeom prst="rect">
              <a:avLst/>
            </a:prstGeom>
          </p:spPr>
          <p:txBody>
            <a:bodyPr lIns="0" tIns="0" rIns="0" bIns="0" rtlCol="0" anchor="t">
              <a:spAutoFit/>
            </a:bodyPr>
            <a:lstStyle/>
            <a:p>
              <a:pPr algn="ctr">
                <a:lnSpc>
                  <a:spcPts val="3035"/>
                </a:lnSpc>
              </a:pPr>
              <a:r>
                <a:rPr lang="en-US" sz="2167">
                  <a:solidFill>
                    <a:srgbClr val="4285F4"/>
                  </a:solidFill>
                  <a:latin typeface="DM Sans"/>
                  <a:ea typeface="DM Sans"/>
                  <a:cs typeface="DM Sans"/>
                  <a:sym typeface="DM Sans"/>
                </a:rPr>
                <a:t>On Campus</a:t>
              </a:r>
              <a:r>
                <a:rPr lang="en-US" sz="2167">
                  <a:solidFill>
                    <a:srgbClr val="000000"/>
                  </a:solidFill>
                  <a:latin typeface="DM Sans"/>
                  <a:ea typeface="DM Sans"/>
                  <a:cs typeface="DM Sans"/>
                  <a:sym typeface="DM Sans"/>
                </a:rPr>
                <a:t> ‧</a:t>
              </a:r>
            </a:p>
            <a:p>
              <a:pPr algn="ctr">
                <a:lnSpc>
                  <a:spcPts val="3035"/>
                </a:lnSpc>
              </a:pPr>
              <a:r>
                <a:rPr lang="en-US" sz="2167" b="1">
                  <a:solidFill>
                    <a:srgbClr val="636D74"/>
                  </a:solidFill>
                  <a:latin typeface="DM Sans Bold"/>
                  <a:ea typeface="DM Sans Bold"/>
                  <a:cs typeface="DM Sans Bold"/>
                  <a:sym typeface="DM Sans Bold"/>
                </a:rPr>
                <a:t>National Sun Yat-sen University</a:t>
              </a:r>
            </a:p>
          </p:txBody>
        </p:sp>
      </p:grpSp>
      <p:sp>
        <p:nvSpPr>
          <p:cNvPr id="10" name="Freeform 10"/>
          <p:cNvSpPr/>
          <p:nvPr/>
        </p:nvSpPr>
        <p:spPr>
          <a:xfrm>
            <a:off x="370595" y="8092830"/>
            <a:ext cx="2278719" cy="1765881"/>
          </a:xfrm>
          <a:custGeom>
            <a:avLst/>
            <a:gdLst/>
            <a:ahLst/>
            <a:cxnLst/>
            <a:rect l="l" t="t" r="r" b="b"/>
            <a:pathLst>
              <a:path w="2278719" h="1765881">
                <a:moveTo>
                  <a:pt x="0" y="0"/>
                </a:moveTo>
                <a:lnTo>
                  <a:pt x="2278719" y="0"/>
                </a:lnTo>
                <a:lnTo>
                  <a:pt x="2278719" y="1765880"/>
                </a:lnTo>
                <a:lnTo>
                  <a:pt x="0" y="1765880"/>
                </a:lnTo>
                <a:lnTo>
                  <a:pt x="0" y="0"/>
                </a:lnTo>
                <a:close/>
              </a:path>
            </a:pathLst>
          </a:custGeom>
          <a:blipFill>
            <a:blip r:embed="rId5"/>
            <a:stretch>
              <a:fillRect r="-505" b="-4300"/>
            </a:stretch>
          </a:blipFill>
        </p:spPr>
        <p:txBody>
          <a:bodyPr/>
          <a:lstStyle/>
          <a:p>
            <a:endParaRPr lang="zh-TW" altLang="en-US"/>
          </a:p>
        </p:txBody>
      </p:sp>
      <p:sp>
        <p:nvSpPr>
          <p:cNvPr id="11" name="TextBox 11"/>
          <p:cNvSpPr txBox="1"/>
          <p:nvPr/>
        </p:nvSpPr>
        <p:spPr>
          <a:xfrm>
            <a:off x="2437450" y="3725586"/>
            <a:ext cx="13413099" cy="5214061"/>
          </a:xfrm>
          <a:prstGeom prst="rect">
            <a:avLst/>
          </a:prstGeom>
        </p:spPr>
        <p:txBody>
          <a:bodyPr lIns="0" tIns="0" rIns="0" bIns="0" rtlCol="0" anchor="t">
            <a:spAutoFit/>
          </a:bodyPr>
          <a:lstStyle/>
          <a:p>
            <a:pPr algn="ctr">
              <a:lnSpc>
                <a:spcPts val="7999"/>
              </a:lnSpc>
            </a:pPr>
            <a:r>
              <a:rPr lang="en-US" sz="6399" b="1">
                <a:solidFill>
                  <a:srgbClr val="202124"/>
                </a:solidFill>
                <a:latin typeface="Arimo Bold"/>
                <a:ea typeface="Arimo Bold"/>
                <a:cs typeface="Arimo Bold"/>
                <a:sym typeface="Arimo Bold"/>
              </a:rPr>
              <a:t>RAG</a:t>
            </a:r>
          </a:p>
          <a:p>
            <a:pPr algn="ctr">
              <a:lnSpc>
                <a:spcPts val="7999"/>
              </a:lnSpc>
            </a:pPr>
            <a:r>
              <a:rPr lang="en-US" sz="6399" b="1">
                <a:solidFill>
                  <a:srgbClr val="202124"/>
                </a:solidFill>
                <a:latin typeface="Arimo Bold"/>
                <a:ea typeface="Arimo Bold"/>
                <a:cs typeface="Arimo Bold"/>
                <a:sym typeface="Arimo Bold"/>
              </a:rPr>
              <a:t>Introduction &amp; Implementation </a:t>
            </a:r>
          </a:p>
          <a:p>
            <a:pPr algn="ctr">
              <a:lnSpc>
                <a:spcPts val="7999"/>
              </a:lnSpc>
            </a:pPr>
            <a:endParaRPr lang="en-US" sz="6399" b="1">
              <a:solidFill>
                <a:srgbClr val="202124"/>
              </a:solidFill>
              <a:latin typeface="Arimo Bold"/>
              <a:ea typeface="Arimo Bold"/>
              <a:cs typeface="Arimo Bold"/>
              <a:sym typeface="Arimo Bold"/>
            </a:endParaRPr>
          </a:p>
          <a:p>
            <a:pPr algn="ctr">
              <a:lnSpc>
                <a:spcPts val="7999"/>
              </a:lnSpc>
            </a:pPr>
            <a:r>
              <a:rPr lang="en-US" sz="6399" b="1">
                <a:solidFill>
                  <a:srgbClr val="202124"/>
                </a:solidFill>
                <a:latin typeface="Arimo Bold"/>
                <a:ea typeface="Arimo Bold"/>
                <a:cs typeface="Arimo Bold"/>
                <a:sym typeface="Arimo Bold"/>
              </a:rPr>
              <a:t>RAG 基本介紹與實作</a:t>
            </a:r>
          </a:p>
          <a:p>
            <a:pPr algn="l">
              <a:lnSpc>
                <a:spcPts val="9220"/>
              </a:lnSpc>
            </a:pPr>
            <a:endParaRPr lang="en-US" sz="6399" b="1">
              <a:solidFill>
                <a:srgbClr val="202124"/>
              </a:solidFill>
              <a:latin typeface="Arimo Bold"/>
              <a:ea typeface="Arimo Bold"/>
              <a:cs typeface="Arimo Bold"/>
              <a:sym typeface="Arimo Bold"/>
            </a:endParaRPr>
          </a:p>
        </p:txBody>
      </p:sp>
      <p:sp>
        <p:nvSpPr>
          <p:cNvPr id="12" name="TextBox 12"/>
          <p:cNvSpPr txBox="1"/>
          <p:nvPr/>
        </p:nvSpPr>
        <p:spPr>
          <a:xfrm>
            <a:off x="9252610" y="8606590"/>
            <a:ext cx="8006690" cy="589915"/>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WenQuanYi"/>
                <a:ea typeface="WenQuanYi"/>
                <a:cs typeface="WenQuanYi"/>
                <a:sym typeface="WenQuanYi"/>
              </a:rPr>
              <a:t>講者: GDG on Campus NSYSU - Kai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TextBox 14"/>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5" name="TextBox 15"/>
          <p:cNvSpPr txBox="1"/>
          <p:nvPr/>
        </p:nvSpPr>
        <p:spPr>
          <a:xfrm>
            <a:off x="5867400" y="8214646"/>
            <a:ext cx="5943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我晚餐要吃甚麼</a:t>
            </a:r>
            <a:r>
              <a:rPr lang="en-US" altLang="zh-TW" sz="3600" dirty="0">
                <a:solidFill>
                  <a:srgbClr val="000000"/>
                </a:solidFill>
                <a:latin typeface="WenQuanYi"/>
                <a:ea typeface="WenQuanYi"/>
                <a:cs typeface="WenQuanYi"/>
                <a:sym typeface="WenQuanYi"/>
              </a:rPr>
              <a:t>?</a:t>
            </a:r>
            <a:endParaRPr lang="en-US" sz="3600" dirty="0">
              <a:solidFill>
                <a:srgbClr val="000000"/>
              </a:solidFill>
              <a:latin typeface="WenQuanYi"/>
              <a:ea typeface="WenQuanYi"/>
              <a:cs typeface="WenQuanYi"/>
              <a:sym typeface="WenQuanYi"/>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Freeform 14"/>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7"/>
            <a:stretch>
              <a:fillRect/>
            </a:stretch>
          </a:blipFill>
        </p:spPr>
        <p:txBody>
          <a:bodyPr/>
          <a:lstStyle/>
          <a:p>
            <a:endParaRPr lang="zh-TW" altLang="en-US"/>
          </a:p>
        </p:txBody>
      </p:sp>
      <p:sp>
        <p:nvSpPr>
          <p:cNvPr id="15" name="Freeform 15"/>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8"/>
            <a:stretch>
              <a:fillRect/>
            </a:stretch>
          </a:blipFill>
        </p:spPr>
        <p:txBody>
          <a:bodyPr/>
          <a:lstStyle/>
          <a:p>
            <a:endParaRPr lang="zh-TW" altLang="en-US"/>
          </a:p>
        </p:txBody>
      </p:sp>
      <p:sp>
        <p:nvSpPr>
          <p:cNvPr id="16" name="Freeform 16"/>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9"/>
            <a:stretch>
              <a:fillRect l="-3101" r="-7752"/>
            </a:stretch>
          </a:blipFill>
        </p:spPr>
        <p:txBody>
          <a:bodyPr/>
          <a:lstStyle/>
          <a:p>
            <a:endParaRPr lang="zh-TW" altLang="en-US"/>
          </a:p>
        </p:txBody>
      </p:sp>
      <p:sp>
        <p:nvSpPr>
          <p:cNvPr id="17" name="Freeform 17"/>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0"/>
            <a:stretch>
              <a:fillRect/>
            </a:stretch>
          </a:blipFill>
        </p:spPr>
        <p:txBody>
          <a:bodyPr/>
          <a:lstStyle/>
          <a:p>
            <a:endParaRPr lang="zh-TW" altLang="en-US"/>
          </a:p>
        </p:txBody>
      </p:sp>
      <p:sp>
        <p:nvSpPr>
          <p:cNvPr id="18" name="TextBox 18"/>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9" name="TextBox 19"/>
          <p:cNvSpPr txBox="1"/>
          <p:nvPr/>
        </p:nvSpPr>
        <p:spPr>
          <a:xfrm>
            <a:off x="5029200" y="8456226"/>
            <a:ext cx="8229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a:t>
            </a:r>
            <a:r>
              <a:rPr lang="en-US" sz="3600" dirty="0" err="1">
                <a:solidFill>
                  <a:srgbClr val="000000"/>
                </a:solidFill>
                <a:latin typeface="WenQuanYi"/>
                <a:ea typeface="WenQuanYi"/>
                <a:cs typeface="WenQuanYi"/>
                <a:sym typeface="WenQuanYi"/>
              </a:rPr>
              <a:t>想想了一下，發現附近只有這些可以吃</a:t>
            </a:r>
            <a:endParaRPr lang="en-US" sz="3600" dirty="0">
              <a:solidFill>
                <a:srgbClr val="000000"/>
              </a:solidFill>
              <a:latin typeface="WenQuanYi"/>
              <a:ea typeface="WenQuanYi"/>
              <a:cs typeface="WenQuanYi"/>
              <a:sym typeface="WenQuanY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5"/>
            <a:stretch>
              <a:fillRect/>
            </a:stretch>
          </a:blipFill>
        </p:spPr>
        <p:txBody>
          <a:bodyPr/>
          <a:lstStyle/>
          <a:p>
            <a:endParaRPr lang="zh-TW" altLang="en-US"/>
          </a:p>
        </p:txBody>
      </p:sp>
      <p:sp>
        <p:nvSpPr>
          <p:cNvPr id="14" name="Freeform 14"/>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6"/>
            <a:stretch>
              <a:fillRect/>
            </a:stretch>
          </a:blipFill>
        </p:spPr>
        <p:txBody>
          <a:bodyPr/>
          <a:lstStyle/>
          <a:p>
            <a:endParaRPr lang="zh-TW" altLang="en-US"/>
          </a:p>
        </p:txBody>
      </p:sp>
      <p:sp>
        <p:nvSpPr>
          <p:cNvPr id="15" name="Freeform 15"/>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7"/>
            <a:stretch>
              <a:fillRect l="-3101" r="-7752"/>
            </a:stretch>
          </a:blipFill>
        </p:spPr>
        <p:txBody>
          <a:bodyPr/>
          <a:lstStyle/>
          <a:p>
            <a:endParaRPr lang="zh-TW" altLang="en-US"/>
          </a:p>
        </p:txBody>
      </p:sp>
      <p:sp>
        <p:nvSpPr>
          <p:cNvPr id="16" name="Freeform 16"/>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8"/>
            <a:stretch>
              <a:fillRect/>
            </a:stretch>
          </a:blipFill>
        </p:spPr>
        <p:txBody>
          <a:bodyPr/>
          <a:lstStyle/>
          <a:p>
            <a:endParaRPr lang="zh-TW" altLang="en-US"/>
          </a:p>
        </p:txBody>
      </p:sp>
      <p:sp>
        <p:nvSpPr>
          <p:cNvPr id="17" name="TextBox 17"/>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8" name="TextBox 18"/>
          <p:cNvSpPr txBox="1"/>
          <p:nvPr/>
        </p:nvSpPr>
        <p:spPr>
          <a:xfrm>
            <a:off x="5571919" y="8452497"/>
            <a:ext cx="7315200" cy="63246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WenQuanYi"/>
                <a:ea typeface="WenQuanYi"/>
                <a:cs typeface="WenQuanYi"/>
                <a:sym typeface="WenQuanYi"/>
              </a:rPr>
              <a:t>我們使用兩個指標來為各項食物評分</a:t>
            </a:r>
          </a:p>
        </p:txBody>
      </p:sp>
      <p:sp>
        <p:nvSpPr>
          <p:cNvPr id="19" name="TextBox 19"/>
          <p:cNvSpPr txBox="1"/>
          <p:nvPr/>
        </p:nvSpPr>
        <p:spPr>
          <a:xfrm>
            <a:off x="3463262" y="5024170"/>
            <a:ext cx="236603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0.8  / 0.2</a:t>
            </a:r>
          </a:p>
        </p:txBody>
      </p:sp>
      <p:sp>
        <p:nvSpPr>
          <p:cNvPr id="20" name="TextBox 20"/>
          <p:cNvSpPr txBox="1"/>
          <p:nvPr/>
        </p:nvSpPr>
        <p:spPr>
          <a:xfrm>
            <a:off x="12887119" y="5067300"/>
            <a:ext cx="1937619"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0.1  / 1.0</a:t>
            </a:r>
          </a:p>
        </p:txBody>
      </p:sp>
      <p:sp>
        <p:nvSpPr>
          <p:cNvPr id="21" name="TextBox 21"/>
          <p:cNvSpPr txBox="1"/>
          <p:nvPr/>
        </p:nvSpPr>
        <p:spPr>
          <a:xfrm>
            <a:off x="3609122" y="7963103"/>
            <a:ext cx="2074316"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0.4</a:t>
            </a:r>
          </a:p>
        </p:txBody>
      </p:sp>
      <p:sp>
        <p:nvSpPr>
          <p:cNvPr id="22" name="TextBox 22"/>
          <p:cNvSpPr txBox="1"/>
          <p:nvPr/>
        </p:nvSpPr>
        <p:spPr>
          <a:xfrm>
            <a:off x="12851732" y="7943932"/>
            <a:ext cx="196279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0.3</a:t>
            </a:r>
          </a:p>
        </p:txBody>
      </p:sp>
      <p:sp>
        <p:nvSpPr>
          <p:cNvPr id="23" name="TextBox 23"/>
          <p:cNvSpPr txBox="1"/>
          <p:nvPr/>
        </p:nvSpPr>
        <p:spPr>
          <a:xfrm>
            <a:off x="7751875" y="2596832"/>
            <a:ext cx="295528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err="1">
                <a:solidFill>
                  <a:srgbClr val="000000"/>
                </a:solidFill>
                <a:latin typeface="WenQuanYi"/>
                <a:ea typeface="WenQuanYi"/>
                <a:cs typeface="WenQuanYi"/>
                <a:sym typeface="WenQuanYi"/>
              </a:rPr>
              <a:t>熱量</a:t>
            </a:r>
            <a:r>
              <a:rPr lang="en-US" sz="3399" dirty="0">
                <a:solidFill>
                  <a:srgbClr val="000000"/>
                </a:solidFill>
                <a:latin typeface="WenQuanYi"/>
                <a:ea typeface="WenQuanYi"/>
                <a:cs typeface="WenQuanYi"/>
                <a:sym typeface="WenQuanYi"/>
              </a:rPr>
              <a:t>  / </a:t>
            </a:r>
            <a:r>
              <a:rPr lang="en-US" sz="3399" dirty="0" err="1">
                <a:solidFill>
                  <a:srgbClr val="000000"/>
                </a:solidFill>
                <a:latin typeface="WenQuanYi"/>
                <a:ea typeface="WenQuanYi"/>
                <a:cs typeface="WenQuanYi"/>
                <a:sym typeface="WenQuanYi"/>
              </a:rPr>
              <a:t>維生素</a:t>
            </a:r>
            <a:endParaRPr lang="en-US" sz="3399" dirty="0">
              <a:solidFill>
                <a:srgbClr val="000000"/>
              </a:solidFill>
              <a:latin typeface="WenQuanYi"/>
              <a:ea typeface="WenQuanYi"/>
              <a:cs typeface="WenQuanYi"/>
              <a:sym typeface="WenQuanYi"/>
            </a:endParaRPr>
          </a:p>
        </p:txBody>
      </p:sp>
      <p:sp>
        <p:nvSpPr>
          <p:cNvPr id="24" name="Freeform 24"/>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05300"/>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23" name="圖表 22">
            <a:extLst>
              <a:ext uri="{FF2B5EF4-FFF2-40B4-BE49-F238E27FC236}">
                <a16:creationId xmlns:a16="http://schemas.microsoft.com/office/drawing/2014/main" id="{96633E16-D6B5-E7EE-B38B-795CDAB05791}"/>
              </a:ext>
            </a:extLst>
          </p:cNvPr>
          <p:cNvGraphicFramePr/>
          <p:nvPr>
            <p:extLst>
              <p:ext uri="{D42A27DB-BD31-4B8C-83A1-F6EECF244321}">
                <p14:modId xmlns:p14="http://schemas.microsoft.com/office/powerpoint/2010/main" val="4121725456"/>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24" name="Freeform 13">
            <a:extLst>
              <a:ext uri="{FF2B5EF4-FFF2-40B4-BE49-F238E27FC236}">
                <a16:creationId xmlns:a16="http://schemas.microsoft.com/office/drawing/2014/main" id="{50628A7C-8EDF-A7FF-4881-7DC94090B891}"/>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5" name="Freeform 14">
            <a:extLst>
              <a:ext uri="{FF2B5EF4-FFF2-40B4-BE49-F238E27FC236}">
                <a16:creationId xmlns:a16="http://schemas.microsoft.com/office/drawing/2014/main" id="{964811FA-59AF-5F7D-4F65-5FCA48D11EBA}"/>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6" name="Freeform 15">
            <a:extLst>
              <a:ext uri="{FF2B5EF4-FFF2-40B4-BE49-F238E27FC236}">
                <a16:creationId xmlns:a16="http://schemas.microsoft.com/office/drawing/2014/main" id="{5E3837EB-D15C-0DF9-AED5-3F23F374C61E}"/>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7" name="Freeform 16">
            <a:extLst>
              <a:ext uri="{FF2B5EF4-FFF2-40B4-BE49-F238E27FC236}">
                <a16:creationId xmlns:a16="http://schemas.microsoft.com/office/drawing/2014/main" id="{5C715297-8298-F07B-DA81-F09B37C85AF5}"/>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C305-1B67-BD85-0838-F4C34BBFC9A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3C64A8-9EF7-0B3D-7A21-884291235FB4}"/>
              </a:ext>
            </a:extLst>
          </p:cNvPr>
          <p:cNvGrpSpPr/>
          <p:nvPr/>
        </p:nvGrpSpPr>
        <p:grpSpPr>
          <a:xfrm>
            <a:off x="0" y="-4305300"/>
            <a:ext cx="18288000" cy="16007504"/>
            <a:chOff x="0" y="0"/>
            <a:chExt cx="24384000" cy="21343339"/>
          </a:xfrm>
        </p:grpSpPr>
        <p:sp>
          <p:nvSpPr>
            <p:cNvPr id="3" name="Freeform 3">
              <a:extLst>
                <a:ext uri="{FF2B5EF4-FFF2-40B4-BE49-F238E27FC236}">
                  <a16:creationId xmlns:a16="http://schemas.microsoft.com/office/drawing/2014/main" id="{C5D87DA2-CBF8-4FEA-D689-7F0ADF15B059}"/>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a:extLst>
                <a:ext uri="{FF2B5EF4-FFF2-40B4-BE49-F238E27FC236}">
                  <a16:creationId xmlns:a16="http://schemas.microsoft.com/office/drawing/2014/main" id="{80E322AD-6DD5-E333-2E99-547F14D0AD7C}"/>
                </a:ext>
              </a:extLst>
            </p:cNvPr>
            <p:cNvGrpSpPr/>
            <p:nvPr/>
          </p:nvGrpSpPr>
          <p:grpSpPr>
            <a:xfrm>
              <a:off x="1371600" y="6999621"/>
              <a:ext cx="21640800" cy="10972800"/>
              <a:chOff x="0" y="0"/>
              <a:chExt cx="4450555" cy="2256620"/>
            </a:xfrm>
          </p:grpSpPr>
          <p:sp>
            <p:nvSpPr>
              <p:cNvPr id="5" name="Freeform 5">
                <a:extLst>
                  <a:ext uri="{FF2B5EF4-FFF2-40B4-BE49-F238E27FC236}">
                    <a16:creationId xmlns:a16="http://schemas.microsoft.com/office/drawing/2014/main" id="{331024EC-36CC-1553-B901-0C5D7FAF8CF8}"/>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a:extLst>
                  <a:ext uri="{FF2B5EF4-FFF2-40B4-BE49-F238E27FC236}">
                    <a16:creationId xmlns:a16="http://schemas.microsoft.com/office/drawing/2014/main" id="{D422F4AD-5C27-1971-D10F-8EA8189D8D54}"/>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a:extLst>
                <a:ext uri="{FF2B5EF4-FFF2-40B4-BE49-F238E27FC236}">
                  <a16:creationId xmlns:a16="http://schemas.microsoft.com/office/drawing/2014/main" id="{BBEA8097-2C63-2301-DC76-5D3E55FB2502}"/>
                </a:ext>
              </a:extLst>
            </p:cNvPr>
            <p:cNvGrpSpPr/>
            <p:nvPr/>
          </p:nvGrpSpPr>
          <p:grpSpPr>
            <a:xfrm>
              <a:off x="110250" y="17972421"/>
              <a:ext cx="5300433" cy="1296827"/>
              <a:chOff x="0" y="0"/>
              <a:chExt cx="1415854" cy="346409"/>
            </a:xfrm>
          </p:grpSpPr>
          <p:sp>
            <p:nvSpPr>
              <p:cNvPr id="8" name="Freeform 8">
                <a:extLst>
                  <a:ext uri="{FF2B5EF4-FFF2-40B4-BE49-F238E27FC236}">
                    <a16:creationId xmlns:a16="http://schemas.microsoft.com/office/drawing/2014/main" id="{D57A76E2-88A3-CC89-6271-68ABA1B67B01}"/>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a:extLst>
                  <a:ext uri="{FF2B5EF4-FFF2-40B4-BE49-F238E27FC236}">
                    <a16:creationId xmlns:a16="http://schemas.microsoft.com/office/drawing/2014/main" id="{10495BB5-7575-A398-20DF-DFCADB7E01F1}"/>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a:extLst>
                <a:ext uri="{FF2B5EF4-FFF2-40B4-BE49-F238E27FC236}">
                  <a16:creationId xmlns:a16="http://schemas.microsoft.com/office/drawing/2014/main" id="{8EE334DD-7D23-273A-E65D-6EB83997A74F}"/>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a:extLst>
                <a:ext uri="{FF2B5EF4-FFF2-40B4-BE49-F238E27FC236}">
                  <a16:creationId xmlns:a16="http://schemas.microsoft.com/office/drawing/2014/main" id="{FAB5033D-B45C-B2AE-C763-A59E1FAC32A5}"/>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a:extLst>
                <a:ext uri="{FF2B5EF4-FFF2-40B4-BE49-F238E27FC236}">
                  <a16:creationId xmlns:a16="http://schemas.microsoft.com/office/drawing/2014/main" id="{5031124B-3B79-B9C1-79FF-D0CB4C59AB3B}"/>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E2542C89-1BBD-C5E0-7879-2BFDA68C7640}"/>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FB8E2D08-69B2-3B96-39E6-D7CDEF8B8F9A}"/>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7D05F02C-F59C-65C7-8032-1360C87FFEE7}"/>
              </a:ext>
            </a:extLst>
          </p:cNvPr>
          <p:cNvGraphicFramePr/>
          <p:nvPr>
            <p:extLst>
              <p:ext uri="{D42A27DB-BD31-4B8C-83A1-F6EECF244321}">
                <p14:modId xmlns:p14="http://schemas.microsoft.com/office/powerpoint/2010/main" val="1936086741"/>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F400D5C6-BDD5-5103-3AB0-D6F8369B76F3}"/>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C27A240D-F403-84CC-444E-631559426814}"/>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83106C32-9FAA-82EF-DD06-D8ACCC7F8604}"/>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93273D5E-9FEB-80B5-680F-F1396B37D14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61B7CB75-7035-C3E2-A5EE-775E3E88CC03}"/>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85B9E6A3-E463-A8FA-CD0F-EABF91AD5C9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9DFA9CE8-821B-2223-BA16-2349B6C562BC}"/>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spTree>
    <p:extLst>
      <p:ext uri="{BB962C8B-B14F-4D97-AF65-F5344CB8AC3E}">
        <p14:creationId xmlns:p14="http://schemas.microsoft.com/office/powerpoint/2010/main" val="2251820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2844E-677D-668C-2A9D-1BF8021113C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AD197F-D916-E0B8-BFCA-FE7FE8ADC8AD}"/>
              </a:ext>
            </a:extLst>
          </p:cNvPr>
          <p:cNvGrpSpPr/>
          <p:nvPr/>
        </p:nvGrpSpPr>
        <p:grpSpPr>
          <a:xfrm>
            <a:off x="0" y="-4305300"/>
            <a:ext cx="18288000" cy="16007504"/>
            <a:chOff x="0" y="0"/>
            <a:chExt cx="24384000" cy="21343339"/>
          </a:xfrm>
        </p:grpSpPr>
        <p:sp>
          <p:nvSpPr>
            <p:cNvPr id="3" name="Freeform 3">
              <a:extLst>
                <a:ext uri="{FF2B5EF4-FFF2-40B4-BE49-F238E27FC236}">
                  <a16:creationId xmlns:a16="http://schemas.microsoft.com/office/drawing/2014/main" id="{80FF2ABC-AAAC-1900-A552-0278EE4BFD43}"/>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a:extLst>
                <a:ext uri="{FF2B5EF4-FFF2-40B4-BE49-F238E27FC236}">
                  <a16:creationId xmlns:a16="http://schemas.microsoft.com/office/drawing/2014/main" id="{8C117670-D5A7-0787-92B6-234FF1F721BB}"/>
                </a:ext>
              </a:extLst>
            </p:cNvPr>
            <p:cNvGrpSpPr/>
            <p:nvPr/>
          </p:nvGrpSpPr>
          <p:grpSpPr>
            <a:xfrm>
              <a:off x="1371600" y="6721730"/>
              <a:ext cx="21640800" cy="11250691"/>
              <a:chOff x="0" y="-57150"/>
              <a:chExt cx="4450555" cy="2313770"/>
            </a:xfrm>
          </p:grpSpPr>
          <p:sp>
            <p:nvSpPr>
              <p:cNvPr id="5" name="Freeform 5">
                <a:extLst>
                  <a:ext uri="{FF2B5EF4-FFF2-40B4-BE49-F238E27FC236}">
                    <a16:creationId xmlns:a16="http://schemas.microsoft.com/office/drawing/2014/main" id="{11364B13-050B-E19E-FB1F-DE1B221CB034}"/>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a:extLst>
                  <a:ext uri="{FF2B5EF4-FFF2-40B4-BE49-F238E27FC236}">
                    <a16:creationId xmlns:a16="http://schemas.microsoft.com/office/drawing/2014/main" id="{7B5C78B6-5EF9-9478-1ED9-B4323F1EF893}"/>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a:extLst>
                <a:ext uri="{FF2B5EF4-FFF2-40B4-BE49-F238E27FC236}">
                  <a16:creationId xmlns:a16="http://schemas.microsoft.com/office/drawing/2014/main" id="{7A63236C-FCE2-B194-8E4C-2C0C10A64BFF}"/>
                </a:ext>
              </a:extLst>
            </p:cNvPr>
            <p:cNvGrpSpPr/>
            <p:nvPr/>
          </p:nvGrpSpPr>
          <p:grpSpPr>
            <a:xfrm>
              <a:off x="110250" y="17972421"/>
              <a:ext cx="5300433" cy="1296827"/>
              <a:chOff x="0" y="0"/>
              <a:chExt cx="1415854" cy="346409"/>
            </a:xfrm>
          </p:grpSpPr>
          <p:sp>
            <p:nvSpPr>
              <p:cNvPr id="8" name="Freeform 8">
                <a:extLst>
                  <a:ext uri="{FF2B5EF4-FFF2-40B4-BE49-F238E27FC236}">
                    <a16:creationId xmlns:a16="http://schemas.microsoft.com/office/drawing/2014/main" id="{B6B555E6-9422-4AE5-A0DE-EFB9114289BF}"/>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a:extLst>
                  <a:ext uri="{FF2B5EF4-FFF2-40B4-BE49-F238E27FC236}">
                    <a16:creationId xmlns:a16="http://schemas.microsoft.com/office/drawing/2014/main" id="{DC3C577E-D38C-2E9D-50B4-5EF1BB711EB3}"/>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a:extLst>
                <a:ext uri="{FF2B5EF4-FFF2-40B4-BE49-F238E27FC236}">
                  <a16:creationId xmlns:a16="http://schemas.microsoft.com/office/drawing/2014/main" id="{3701EBDD-8668-2C1B-3DD1-5744F9581E21}"/>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a:extLst>
                <a:ext uri="{FF2B5EF4-FFF2-40B4-BE49-F238E27FC236}">
                  <a16:creationId xmlns:a16="http://schemas.microsoft.com/office/drawing/2014/main" id="{FADEA15D-1558-2BCE-C820-11E4877A6345}"/>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a:extLst>
                <a:ext uri="{FF2B5EF4-FFF2-40B4-BE49-F238E27FC236}">
                  <a16:creationId xmlns:a16="http://schemas.microsoft.com/office/drawing/2014/main" id="{B5800A06-5E15-1CDC-19BE-64DAD9AC46DC}"/>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C296955F-D374-87BC-0FAD-F9D93CD53767}"/>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E7BA66D8-3B02-ADEA-677F-EEE6292AA7A0}"/>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5EE937EF-1A4A-7FC5-31AA-B89F7DC7B861}"/>
              </a:ext>
            </a:extLst>
          </p:cNvPr>
          <p:cNvGraphicFramePr/>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90BFAD23-DE1F-E8C5-191F-E8B5F76FE2E6}"/>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2D772439-7554-A7EB-410B-243F7EF62F2B}"/>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742F8548-BF43-C0FA-1C75-A1809DFFF935}"/>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6F4A7B71-2FD0-BD66-6484-9AA5FDF1480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34144762-5932-A0C9-D64F-A4D63BCD05D5}"/>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A9FA376F-AB6B-A1BB-B8A0-9387160750C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EB43D10B-5CF4-FA44-D041-CFC288B951AD}"/>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cxnSp>
        <p:nvCxnSpPr>
          <p:cNvPr id="17" name="直線單箭頭接點 16">
            <a:extLst>
              <a:ext uri="{FF2B5EF4-FFF2-40B4-BE49-F238E27FC236}">
                <a16:creationId xmlns:a16="http://schemas.microsoft.com/office/drawing/2014/main" id="{60E9A8BD-CD65-AFF1-EFB4-1EE101F2D8F6}"/>
              </a:ext>
            </a:extLst>
          </p:cNvPr>
          <p:cNvCxnSpPr/>
          <p:nvPr/>
        </p:nvCxnSpPr>
        <p:spPr>
          <a:xfrm flipV="1">
            <a:off x="4876800" y="3543300"/>
            <a:ext cx="0" cy="472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B32A0373-C523-03A0-E110-464B72E32F10}"/>
              </a:ext>
            </a:extLst>
          </p:cNvPr>
          <p:cNvSpPr/>
          <p:nvPr/>
        </p:nvSpPr>
        <p:spPr>
          <a:xfrm>
            <a:off x="4428005" y="2447011"/>
            <a:ext cx="2133596" cy="2133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42033DF-3AF3-7037-62DE-570505453519}"/>
              </a:ext>
            </a:extLst>
          </p:cNvPr>
          <p:cNvSpPr txBox="1"/>
          <p:nvPr/>
        </p:nvSpPr>
        <p:spPr>
          <a:xfrm>
            <a:off x="6537718" y="3298342"/>
            <a:ext cx="1532951" cy="400110"/>
          </a:xfrm>
          <a:prstGeom prst="rect">
            <a:avLst/>
          </a:prstGeom>
          <a:noFill/>
        </p:spPr>
        <p:txBody>
          <a:bodyPr wrap="square" rtlCol="0">
            <a:spAutoFit/>
          </a:bodyPr>
          <a:lstStyle/>
          <a:p>
            <a:r>
              <a:rPr lang="zh-TW" altLang="en-US" sz="2000" b="1" dirty="0"/>
              <a:t>最近的搜尋</a:t>
            </a:r>
          </a:p>
        </p:txBody>
      </p:sp>
    </p:spTree>
    <p:extLst>
      <p:ext uri="{BB962C8B-B14F-4D97-AF65-F5344CB8AC3E}">
        <p14:creationId xmlns:p14="http://schemas.microsoft.com/office/powerpoint/2010/main" val="210395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DC4D-BA17-BF43-16DF-CDA7A32668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B21158-1D0E-4EE3-8D4D-8B658D7AAFDC}"/>
              </a:ext>
            </a:extLst>
          </p:cNvPr>
          <p:cNvGrpSpPr/>
          <p:nvPr/>
        </p:nvGrpSpPr>
        <p:grpSpPr>
          <a:xfrm>
            <a:off x="0" y="-4381500"/>
            <a:ext cx="18288000" cy="16007504"/>
            <a:chOff x="0" y="0"/>
            <a:chExt cx="24384000" cy="21343339"/>
          </a:xfrm>
        </p:grpSpPr>
        <p:sp>
          <p:nvSpPr>
            <p:cNvPr id="3" name="Freeform 3">
              <a:extLst>
                <a:ext uri="{FF2B5EF4-FFF2-40B4-BE49-F238E27FC236}">
                  <a16:creationId xmlns:a16="http://schemas.microsoft.com/office/drawing/2014/main" id="{4E0ABA8C-8E81-C94B-197C-5A62193C4224}"/>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a:extLst>
                <a:ext uri="{FF2B5EF4-FFF2-40B4-BE49-F238E27FC236}">
                  <a16:creationId xmlns:a16="http://schemas.microsoft.com/office/drawing/2014/main" id="{0E201B0B-E138-462D-DCFC-618B21ECFE90}"/>
                </a:ext>
              </a:extLst>
            </p:cNvPr>
            <p:cNvGrpSpPr/>
            <p:nvPr/>
          </p:nvGrpSpPr>
          <p:grpSpPr>
            <a:xfrm>
              <a:off x="1371600" y="6999621"/>
              <a:ext cx="21640800" cy="10972800"/>
              <a:chOff x="0" y="0"/>
              <a:chExt cx="4450555" cy="2256620"/>
            </a:xfrm>
          </p:grpSpPr>
          <p:sp>
            <p:nvSpPr>
              <p:cNvPr id="5" name="Freeform 5">
                <a:extLst>
                  <a:ext uri="{FF2B5EF4-FFF2-40B4-BE49-F238E27FC236}">
                    <a16:creationId xmlns:a16="http://schemas.microsoft.com/office/drawing/2014/main" id="{CA3AC442-97E2-2C97-BDCE-E3887D0E939E}"/>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a:extLst>
                  <a:ext uri="{FF2B5EF4-FFF2-40B4-BE49-F238E27FC236}">
                    <a16:creationId xmlns:a16="http://schemas.microsoft.com/office/drawing/2014/main" id="{80065E95-1C82-FF45-7E4D-41AEDF12787B}"/>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a:extLst>
                <a:ext uri="{FF2B5EF4-FFF2-40B4-BE49-F238E27FC236}">
                  <a16:creationId xmlns:a16="http://schemas.microsoft.com/office/drawing/2014/main" id="{E1C63A74-2DE2-508C-D1D6-B13681E54751}"/>
                </a:ext>
              </a:extLst>
            </p:cNvPr>
            <p:cNvGrpSpPr/>
            <p:nvPr/>
          </p:nvGrpSpPr>
          <p:grpSpPr>
            <a:xfrm>
              <a:off x="110250" y="17972421"/>
              <a:ext cx="5300433" cy="1296827"/>
              <a:chOff x="0" y="0"/>
              <a:chExt cx="1415854" cy="346409"/>
            </a:xfrm>
          </p:grpSpPr>
          <p:sp>
            <p:nvSpPr>
              <p:cNvPr id="8" name="Freeform 8">
                <a:extLst>
                  <a:ext uri="{FF2B5EF4-FFF2-40B4-BE49-F238E27FC236}">
                    <a16:creationId xmlns:a16="http://schemas.microsoft.com/office/drawing/2014/main" id="{D78F085D-349B-65B9-C736-0F049A687A83}"/>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a:extLst>
                  <a:ext uri="{FF2B5EF4-FFF2-40B4-BE49-F238E27FC236}">
                    <a16:creationId xmlns:a16="http://schemas.microsoft.com/office/drawing/2014/main" id="{EFB621B9-BCCE-C342-3F0B-083A1DC2D9DC}"/>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a:extLst>
                <a:ext uri="{FF2B5EF4-FFF2-40B4-BE49-F238E27FC236}">
                  <a16:creationId xmlns:a16="http://schemas.microsoft.com/office/drawing/2014/main" id="{B5B07E40-202F-378D-73ED-7A18F18CED39}"/>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a:extLst>
                <a:ext uri="{FF2B5EF4-FFF2-40B4-BE49-F238E27FC236}">
                  <a16:creationId xmlns:a16="http://schemas.microsoft.com/office/drawing/2014/main" id="{B1E97143-E11F-F31E-E5AF-6A88E47CF450}"/>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a:extLst>
                <a:ext uri="{FF2B5EF4-FFF2-40B4-BE49-F238E27FC236}">
                  <a16:creationId xmlns:a16="http://schemas.microsoft.com/office/drawing/2014/main" id="{D99C197D-44FF-0117-CEEE-6044614268ED}"/>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3A4BEFA7-D26B-F6B0-E1B3-F52ED1C7593A}"/>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54C3F300-C6B5-267C-3322-2F3BAD78DB36}"/>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6" name="Freeform 16">
            <a:extLst>
              <a:ext uri="{FF2B5EF4-FFF2-40B4-BE49-F238E27FC236}">
                <a16:creationId xmlns:a16="http://schemas.microsoft.com/office/drawing/2014/main" id="{39D2E3EF-3501-B91B-1ACD-7D576DE5C1DA}"/>
              </a:ext>
            </a:extLst>
          </p:cNvPr>
          <p:cNvSpPr/>
          <p:nvPr/>
        </p:nvSpPr>
        <p:spPr>
          <a:xfrm>
            <a:off x="4116671" y="5143500"/>
            <a:ext cx="1567911" cy="10653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7"/>
            <a:stretch>
              <a:fillRect/>
            </a:stretch>
          </a:blipFill>
        </p:spPr>
        <p:txBody>
          <a:bodyPr/>
          <a:lstStyle/>
          <a:p>
            <a:endParaRPr lang="zh-TW" altLang="en-US"/>
          </a:p>
        </p:txBody>
      </p:sp>
      <p:grpSp>
        <p:nvGrpSpPr>
          <p:cNvPr id="17" name="Group 14">
            <a:extLst>
              <a:ext uri="{FF2B5EF4-FFF2-40B4-BE49-F238E27FC236}">
                <a16:creationId xmlns:a16="http://schemas.microsoft.com/office/drawing/2014/main" id="{1A617F42-D974-5970-3CBD-A7F59F613C48}"/>
              </a:ext>
            </a:extLst>
          </p:cNvPr>
          <p:cNvGrpSpPr/>
          <p:nvPr/>
        </p:nvGrpSpPr>
        <p:grpSpPr>
          <a:xfrm>
            <a:off x="6426366" y="4824053"/>
            <a:ext cx="4687269" cy="1902148"/>
            <a:chOff x="0" y="0"/>
            <a:chExt cx="6249692" cy="2536197"/>
          </a:xfrm>
        </p:grpSpPr>
        <p:sp>
          <p:nvSpPr>
            <p:cNvPr id="18" name="Freeform 15">
              <a:extLst>
                <a:ext uri="{FF2B5EF4-FFF2-40B4-BE49-F238E27FC236}">
                  <a16:creationId xmlns:a16="http://schemas.microsoft.com/office/drawing/2014/main" id="{D26601FB-EB0D-DC09-A31B-F9187A96D165}"/>
                </a:ext>
              </a:extLst>
            </p:cNvPr>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9" name="Freeform 16">
              <a:extLst>
                <a:ext uri="{FF2B5EF4-FFF2-40B4-BE49-F238E27FC236}">
                  <a16:creationId xmlns:a16="http://schemas.microsoft.com/office/drawing/2014/main" id="{3F82D39E-5EAC-D74F-5BCE-4ECCDCE9243F}"/>
                </a:ext>
              </a:extLst>
            </p:cNvPr>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20" name="TextBox 17">
              <a:extLst>
                <a:ext uri="{FF2B5EF4-FFF2-40B4-BE49-F238E27FC236}">
                  <a16:creationId xmlns:a16="http://schemas.microsoft.com/office/drawing/2014/main" id="{3CA0784C-C3D3-CFB3-4937-F198BEB574D9}"/>
                </a:ext>
              </a:extLst>
            </p:cNvPr>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dirty="0">
                  <a:solidFill>
                    <a:srgbClr val="000000"/>
                  </a:solidFill>
                  <a:latin typeface="Arimo"/>
                  <a:ea typeface="Arimo"/>
                  <a:cs typeface="Arimo"/>
                  <a:sym typeface="Arimo"/>
                </a:rPr>
                <a:t>LLM</a:t>
              </a:r>
            </a:p>
          </p:txBody>
        </p:sp>
      </p:grpSp>
      <p:sp>
        <p:nvSpPr>
          <p:cNvPr id="21" name="AutoShape 22">
            <a:extLst>
              <a:ext uri="{FF2B5EF4-FFF2-40B4-BE49-F238E27FC236}">
                <a16:creationId xmlns:a16="http://schemas.microsoft.com/office/drawing/2014/main" id="{8C463C8E-9D60-B9C4-E208-E0DC9F4F5ED6}"/>
              </a:ext>
            </a:extLst>
          </p:cNvPr>
          <p:cNvSpPr/>
          <p:nvPr/>
        </p:nvSpPr>
        <p:spPr>
          <a:xfrm flipV="1">
            <a:off x="5684582" y="5789070"/>
            <a:ext cx="775978" cy="0"/>
          </a:xfrm>
          <a:prstGeom prst="line">
            <a:avLst/>
          </a:prstGeom>
          <a:ln w="38100" cap="rnd">
            <a:solidFill>
              <a:srgbClr val="FF0000"/>
            </a:solidFill>
            <a:prstDash val="solid"/>
            <a:headEnd type="none" w="sm" len="sm"/>
            <a:tailEnd type="triangle" w="lg" len="med"/>
          </a:ln>
        </p:spPr>
        <p:txBody>
          <a:bodyPr/>
          <a:lstStyle/>
          <a:p>
            <a:endParaRPr lang="zh-TW" altLang="en-US"/>
          </a:p>
        </p:txBody>
      </p:sp>
      <p:sp>
        <p:nvSpPr>
          <p:cNvPr id="22" name="AutoShape 23">
            <a:extLst>
              <a:ext uri="{FF2B5EF4-FFF2-40B4-BE49-F238E27FC236}">
                <a16:creationId xmlns:a16="http://schemas.microsoft.com/office/drawing/2014/main" id="{BE71DA4A-5F18-E390-ADC9-2F6CA1D58700}"/>
              </a:ext>
            </a:extLst>
          </p:cNvPr>
          <p:cNvSpPr/>
          <p:nvPr/>
        </p:nvSpPr>
        <p:spPr>
          <a:xfrm>
            <a:off x="11113635" y="5789070"/>
            <a:ext cx="925738" cy="5734"/>
          </a:xfrm>
          <a:prstGeom prst="line">
            <a:avLst/>
          </a:prstGeom>
          <a:ln w="38100" cap="rnd">
            <a:solidFill>
              <a:schemeClr val="tx1"/>
            </a:solidFill>
            <a:prstDash val="solid"/>
            <a:headEnd type="none" w="sm" len="sm"/>
            <a:tailEnd type="triangle" w="lg" len="med"/>
          </a:ln>
        </p:spPr>
        <p:txBody>
          <a:bodyPr/>
          <a:lstStyle/>
          <a:p>
            <a:endParaRPr lang="zh-TW" altLang="en-US"/>
          </a:p>
        </p:txBody>
      </p:sp>
      <p:sp>
        <p:nvSpPr>
          <p:cNvPr id="23" name="文字方塊 22">
            <a:extLst>
              <a:ext uri="{FF2B5EF4-FFF2-40B4-BE49-F238E27FC236}">
                <a16:creationId xmlns:a16="http://schemas.microsoft.com/office/drawing/2014/main" id="{28F5E10D-4D00-D901-AB7A-6D31D2657F25}"/>
              </a:ext>
            </a:extLst>
          </p:cNvPr>
          <p:cNvSpPr txBox="1"/>
          <p:nvPr/>
        </p:nvSpPr>
        <p:spPr>
          <a:xfrm>
            <a:off x="11973685" y="5229374"/>
            <a:ext cx="4474474" cy="1077218"/>
          </a:xfrm>
          <a:prstGeom prst="rect">
            <a:avLst/>
          </a:prstGeom>
          <a:noFill/>
        </p:spPr>
        <p:txBody>
          <a:bodyPr wrap="square" rtlCol="0">
            <a:spAutoFit/>
          </a:bodyPr>
          <a:lstStyle/>
          <a:p>
            <a:r>
              <a:rPr lang="zh-TW" altLang="en-US" sz="3200" dirty="0"/>
              <a:t>這邊推薦你吃</a:t>
            </a:r>
            <a:r>
              <a:rPr lang="en-US" altLang="zh-TW" sz="3200" dirty="0"/>
              <a:t>XXX</a:t>
            </a:r>
            <a:r>
              <a:rPr lang="zh-TW" altLang="en-US" sz="3200" dirty="0"/>
              <a:t>生菜沙拉。他符合你的要求</a:t>
            </a:r>
          </a:p>
        </p:txBody>
      </p:sp>
      <p:sp>
        <p:nvSpPr>
          <p:cNvPr id="24" name="文字方塊 23">
            <a:extLst>
              <a:ext uri="{FF2B5EF4-FFF2-40B4-BE49-F238E27FC236}">
                <a16:creationId xmlns:a16="http://schemas.microsoft.com/office/drawing/2014/main" id="{198F3BB6-0F80-177C-FE4E-1020DFFC93D8}"/>
              </a:ext>
            </a:extLst>
          </p:cNvPr>
          <p:cNvSpPr txBox="1"/>
          <p:nvPr/>
        </p:nvSpPr>
        <p:spPr>
          <a:xfrm>
            <a:off x="7129458" y="3220814"/>
            <a:ext cx="3281048" cy="584775"/>
          </a:xfrm>
          <a:prstGeom prst="rect">
            <a:avLst/>
          </a:prstGeom>
          <a:noFill/>
        </p:spPr>
        <p:txBody>
          <a:bodyPr wrap="square" rtlCol="0">
            <a:spAutoFit/>
          </a:bodyPr>
          <a:lstStyle/>
          <a:p>
            <a:r>
              <a:rPr lang="zh-TW" altLang="en-US" sz="3200" dirty="0"/>
              <a:t>我晚餐要吃甚麼</a:t>
            </a:r>
            <a:r>
              <a:rPr lang="en-US" altLang="zh-TW" sz="3200" dirty="0"/>
              <a:t>?</a:t>
            </a:r>
            <a:endParaRPr lang="zh-TW" altLang="en-US" sz="3200" dirty="0"/>
          </a:p>
        </p:txBody>
      </p:sp>
      <p:cxnSp>
        <p:nvCxnSpPr>
          <p:cNvPr id="26" name="直線單箭頭接點 25">
            <a:extLst>
              <a:ext uri="{FF2B5EF4-FFF2-40B4-BE49-F238E27FC236}">
                <a16:creationId xmlns:a16="http://schemas.microsoft.com/office/drawing/2014/main" id="{199421FD-F0C5-98DD-5ED3-17311E5302A1}"/>
              </a:ext>
            </a:extLst>
          </p:cNvPr>
          <p:cNvCxnSpPr>
            <a:stCxn id="24" idx="2"/>
          </p:cNvCxnSpPr>
          <p:nvPr/>
        </p:nvCxnSpPr>
        <p:spPr>
          <a:xfrm>
            <a:off x="8769982" y="3805589"/>
            <a:ext cx="0" cy="1041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CE70FEB-96C0-C769-DA72-7DE75F362D46}"/>
              </a:ext>
            </a:extLst>
          </p:cNvPr>
          <p:cNvSpPr txBox="1"/>
          <p:nvPr/>
        </p:nvSpPr>
        <p:spPr>
          <a:xfrm>
            <a:off x="4929664" y="3806360"/>
            <a:ext cx="1187904" cy="584775"/>
          </a:xfrm>
          <a:prstGeom prst="rect">
            <a:avLst/>
          </a:prstGeom>
          <a:noFill/>
        </p:spPr>
        <p:txBody>
          <a:bodyPr wrap="square" rtlCol="0">
            <a:spAutoFit/>
          </a:bodyPr>
          <a:lstStyle/>
          <a:p>
            <a:r>
              <a:rPr lang="zh-TW" altLang="en-US" sz="3200" dirty="0"/>
              <a:t>檢索</a:t>
            </a:r>
          </a:p>
        </p:txBody>
      </p:sp>
      <p:cxnSp>
        <p:nvCxnSpPr>
          <p:cNvPr id="28" name="直線單箭頭接點 27">
            <a:extLst>
              <a:ext uri="{FF2B5EF4-FFF2-40B4-BE49-F238E27FC236}">
                <a16:creationId xmlns:a16="http://schemas.microsoft.com/office/drawing/2014/main" id="{5151418C-0E88-C211-1F83-1348EFED196B}"/>
              </a:ext>
            </a:extLst>
          </p:cNvPr>
          <p:cNvCxnSpPr>
            <a:cxnSpLocks/>
          </p:cNvCxnSpPr>
          <p:nvPr/>
        </p:nvCxnSpPr>
        <p:spPr>
          <a:xfrm flipH="1">
            <a:off x="4900626" y="3805589"/>
            <a:ext cx="2281934" cy="1315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479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5402"/>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a:solidFill>
                            <a:srgbClr val="131416"/>
                          </a:solidFill>
                          <a:latin typeface="Arimo"/>
                          <a:ea typeface="Arimo"/>
                          <a:cs typeface="Arimo"/>
                          <a:sym typeface="Arimo"/>
                        </a:rPr>
                        <a:t>對文件資料進行語意搜尋或綱要擷取</a:t>
                      </a:r>
                      <a:endParaRPr lang="en-US" sz="1100"/>
                    </a:p>
                    <a:p>
                      <a:pPr algn="l">
                        <a:lnSpc>
                          <a:spcPts val="3863"/>
                        </a:lnSpc>
                      </a:pPr>
                      <a:r>
                        <a:rPr lang="en-US" sz="2799">
                          <a:solidFill>
                            <a:srgbClr val="131416"/>
                          </a:solidFill>
                          <a:latin typeface="Arimo"/>
                          <a:ea typeface="Arimo"/>
                          <a:cs typeface="Arimo"/>
                          <a:sym typeface="Arimo"/>
                        </a:rPr>
                        <a:t>可能會涉及特定的複合資料或資料來源</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聊天機器人不只是解決單一的問題和答案，透過反覆詢問以獲得更多的問題解釋，或回答後續更多的問題。</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131416"/>
                          </a:solidFill>
                          <a:latin typeface="Arimo"/>
                          <a:ea typeface="Arimo"/>
                          <a:cs typeface="Arimo"/>
                          <a:sym typeface="Arimo"/>
                        </a:rPr>
                        <a:t>「代理人」能夠接收使用者的輸入或查詢，並進行內部決策來執行該任務並回傳結果。</a:t>
                      </a:r>
                      <a:endParaRPr lang="en-US" sz="1100"/>
                    </a:p>
                    <a:p>
                      <a:pPr algn="l">
                        <a:lnSpc>
                          <a:spcPts val="3863"/>
                        </a:lnSpc>
                      </a:pPr>
                      <a:r>
                        <a:rPr lang="en-US" sz="2799">
                          <a:solidFill>
                            <a:srgbClr val="131416"/>
                          </a:solidFill>
                          <a:latin typeface="Arimo"/>
                          <a:ea typeface="Arimo"/>
                          <a:cs typeface="Arimo"/>
                          <a:sym typeface="Arimo"/>
                        </a:rPr>
                        <a:t>這過程包括分析複雜的問題、規劃任務，以及記憶已完成的任務。</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6979"/>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a:solidFill>
                            <a:srgbClr val="131416"/>
                          </a:solidFill>
                          <a:latin typeface="Arimo"/>
                          <a:ea typeface="Arimo"/>
                          <a:cs typeface="Arimo"/>
                          <a:sym typeface="Arimo"/>
                        </a:rPr>
                        <a:t>對文件資料進行語意搜尋或綱要擷取</a:t>
                      </a:r>
                      <a:endParaRPr lang="en-US" sz="1100"/>
                    </a:p>
                    <a:p>
                      <a:pPr algn="l">
                        <a:lnSpc>
                          <a:spcPts val="3863"/>
                        </a:lnSpc>
                      </a:pPr>
                      <a:r>
                        <a:rPr lang="en-US" sz="2799">
                          <a:solidFill>
                            <a:srgbClr val="131416"/>
                          </a:solidFill>
                          <a:latin typeface="Arimo"/>
                          <a:ea typeface="Arimo"/>
                          <a:cs typeface="Arimo"/>
                          <a:sym typeface="Arimo"/>
                        </a:rPr>
                        <a:t>可能會</a:t>
                      </a:r>
                      <a:r>
                        <a:rPr lang="en-US" sz="2799" b="1">
                          <a:solidFill>
                            <a:srgbClr val="FF0000"/>
                          </a:solidFill>
                          <a:latin typeface="Arimo Bold"/>
                          <a:ea typeface="Arimo Bold"/>
                          <a:cs typeface="Arimo Bold"/>
                          <a:sym typeface="Arimo Bold"/>
                        </a:rPr>
                        <a:t>涉及特定的複合資料或資料來源</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a:t>
                      </a:r>
                      <a:r>
                        <a:rPr lang="en-US" sz="2799">
                          <a:solidFill>
                            <a:srgbClr val="FF0000"/>
                          </a:solidFill>
                          <a:latin typeface="Arimo"/>
                          <a:ea typeface="Arimo"/>
                          <a:cs typeface="Arimo"/>
                          <a:sym typeface="Arimo"/>
                        </a:rPr>
                        <a:t>反覆詢問</a:t>
                      </a:r>
                      <a:r>
                        <a:rPr lang="en-US" sz="2799">
                          <a:solidFill>
                            <a:srgbClr val="363A3D"/>
                          </a:solidFill>
                          <a:latin typeface="Arimo"/>
                          <a:ea typeface="Arimo"/>
                          <a:cs typeface="Arimo"/>
                          <a:sym typeface="Arimo"/>
                        </a:rPr>
                        <a:t>以獲得更多的問題解釋，或回</a:t>
                      </a:r>
                      <a:r>
                        <a:rPr lang="en-US" sz="2799">
                          <a:solidFill>
                            <a:srgbClr val="FF0000"/>
                          </a:solidFill>
                          <a:latin typeface="Arimo"/>
                          <a:ea typeface="Arimo"/>
                          <a:cs typeface="Arimo"/>
                          <a:sym typeface="Arimo"/>
                        </a:rPr>
                        <a:t>答後續更多的問題</a:t>
                      </a:r>
                      <a:r>
                        <a:rPr lang="en-US" sz="2799">
                          <a:solidFill>
                            <a:srgbClr val="363A3D"/>
                          </a:solidFill>
                          <a:latin typeface="Arimo"/>
                          <a:ea typeface="Arimo"/>
                          <a:cs typeface="Arimo"/>
                          <a:sym typeface="Arimo"/>
                        </a:rPr>
                        <a:t>。</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131416"/>
                          </a:solidFill>
                          <a:latin typeface="Arimo"/>
                          <a:ea typeface="Arimo"/>
                          <a:cs typeface="Arimo"/>
                          <a:sym typeface="Arimo"/>
                        </a:rPr>
                        <a:t>「代理人」能夠接收使用者的輸入或查詢，</a:t>
                      </a:r>
                      <a:r>
                        <a:rPr lang="en-US" sz="2799">
                          <a:solidFill>
                            <a:srgbClr val="FF0000"/>
                          </a:solidFill>
                          <a:latin typeface="Arimo"/>
                          <a:ea typeface="Arimo"/>
                          <a:cs typeface="Arimo"/>
                          <a:sym typeface="Arimo"/>
                        </a:rPr>
                        <a:t>並進行內部決策來執行該任務並回傳結果</a:t>
                      </a:r>
                      <a:r>
                        <a:rPr lang="en-US" sz="2799">
                          <a:solidFill>
                            <a:srgbClr val="131416"/>
                          </a:solidFill>
                          <a:latin typeface="Arimo"/>
                          <a:ea typeface="Arimo"/>
                          <a:cs typeface="Arimo"/>
                          <a:sym typeface="Arimo"/>
                        </a:rPr>
                        <a:t>。</a:t>
                      </a:r>
                      <a:endParaRPr lang="en-US" sz="1100"/>
                    </a:p>
                    <a:p>
                      <a:pPr algn="l">
                        <a:lnSpc>
                          <a:spcPts val="3863"/>
                        </a:lnSpc>
                      </a:pPr>
                      <a:r>
                        <a:rPr lang="en-US" sz="2799">
                          <a:solidFill>
                            <a:srgbClr val="131416"/>
                          </a:solidFill>
                          <a:latin typeface="Arimo"/>
                          <a:ea typeface="Arimo"/>
                          <a:cs typeface="Arimo"/>
                          <a:sym typeface="Arimo"/>
                        </a:rPr>
                        <a:t>這過程包括分析複雜的問題、規劃任務，以及</a:t>
                      </a:r>
                      <a:r>
                        <a:rPr lang="en-US" sz="2799">
                          <a:solidFill>
                            <a:srgbClr val="FF0000"/>
                          </a:solidFill>
                          <a:latin typeface="Arimo"/>
                          <a:ea typeface="Arimo"/>
                          <a:cs typeface="Arimo"/>
                          <a:sym typeface="Arimo"/>
                        </a:rPr>
                        <a:t>記憶已完成的任務。</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3968551" y="7424125"/>
            <a:ext cx="10350897" cy="1464945"/>
          </a:xfrm>
          <a:prstGeom prst="rect">
            <a:avLst/>
          </a:prstGeom>
        </p:spPr>
        <p:txBody>
          <a:bodyPr lIns="0" tIns="0" rIns="0" bIns="0" rtlCol="0" anchor="t">
            <a:spAutoFit/>
          </a:bodyPr>
          <a:lstStyle/>
          <a:p>
            <a:pPr algn="ctr">
              <a:lnSpc>
                <a:spcPts val="5880"/>
              </a:lnSpc>
            </a:pPr>
            <a:r>
              <a:rPr lang="en-US" sz="4200">
                <a:solidFill>
                  <a:srgbClr val="000000"/>
                </a:solidFill>
                <a:latin typeface="WenQuanYi"/>
                <a:ea typeface="WenQuanYi"/>
                <a:cs typeface="WenQuanYi"/>
                <a:sym typeface="WenQuanYi"/>
              </a:rPr>
              <a:t>三者都有"使用外部資料"的情形(非訓練資料)</a:t>
            </a:r>
          </a:p>
          <a:p>
            <a:pPr marL="0" lvl="0" indent="0" algn="ctr">
              <a:lnSpc>
                <a:spcPts val="5880"/>
              </a:lnSpc>
              <a:spcBef>
                <a:spcPct val="0"/>
              </a:spcBef>
            </a:pPr>
            <a:r>
              <a:rPr lang="en-US" sz="4200">
                <a:solidFill>
                  <a:srgbClr val="000000"/>
                </a:solidFill>
                <a:latin typeface="WenQuanYi"/>
                <a:ea typeface="WenQuanYi"/>
                <a:cs typeface="WenQuanYi"/>
                <a:sym typeface="WenQuanYi"/>
              </a:rPr>
              <a:t>特別適合使用RAG技術</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550468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02</a:t>
            </a:r>
          </a:p>
          <a:p>
            <a:pPr algn="l">
              <a:lnSpc>
                <a:spcPts val="11519"/>
              </a:lnSpc>
            </a:pPr>
            <a:r>
              <a:rPr lang="en-US" sz="12000" b="1">
                <a:solidFill>
                  <a:srgbClr val="202124"/>
                </a:solidFill>
                <a:latin typeface="Arimo Bold"/>
                <a:ea typeface="Arimo Bold"/>
                <a:cs typeface="Arimo Bold"/>
                <a:sym typeface="Arimo Bold"/>
              </a:rPr>
              <a:t>RAG和Fine tune </a:t>
            </a:r>
          </a:p>
          <a:p>
            <a:pPr algn="l">
              <a:lnSpc>
                <a:spcPts val="11519"/>
              </a:lnSpc>
            </a:pPr>
            <a:r>
              <a:rPr lang="en-US" sz="12000" b="1">
                <a:solidFill>
                  <a:srgbClr val="202124"/>
                </a:solidFill>
                <a:latin typeface="Arimo Bold"/>
                <a:ea typeface="Arimo Bold"/>
                <a:cs typeface="Arimo Bold"/>
                <a:sym typeface="Arimo Bold"/>
              </a:rPr>
              <a:t>調整差異</a:t>
            </a:r>
          </a:p>
          <a:p>
            <a:pPr algn="l">
              <a:lnSpc>
                <a:spcPts val="3072"/>
              </a:lnSpc>
            </a:pPr>
            <a:endParaRPr lang="en-US" sz="12000" b="1">
              <a:solidFill>
                <a:srgbClr val="202124"/>
              </a:solidFill>
              <a:latin typeface="Arimo Bold"/>
              <a:ea typeface="Arimo Bold"/>
              <a:cs typeface="Arimo Bold"/>
              <a:sym typeface="Arimo Bold"/>
            </a:endParaRPr>
          </a:p>
          <a:p>
            <a:pPr algn="l">
              <a:lnSpc>
                <a:spcPts val="3456"/>
              </a:lnSpc>
            </a:pPr>
            <a:endParaRPr lang="en-US" sz="12000" b="1">
              <a:solidFill>
                <a:srgbClr val="202124"/>
              </a:solidFill>
              <a:latin typeface="Arimo Bold"/>
              <a:ea typeface="Arimo Bold"/>
              <a:cs typeface="Arimo Bold"/>
              <a:sym typeface="Arimo Bold"/>
            </a:endParaRP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6CC4BA86-D96C-E0DC-5D4D-3D7A11042324}"/>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08417422-B1FE-EC52-6439-9886393F5D64}"/>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63E7908A-E404-1181-E87F-0E1F6BED941E}"/>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98D68788-34DC-0313-86B6-2D0262A1EDA2}"/>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6C44AAD0-BFA4-F3FA-F893-25EE55F74960}"/>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6CDC34C-7005-9059-0ABD-F37A784359C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CAE8435A-5B85-15A9-311A-8D9465C791E6}"/>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230653"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sp>
        <p:nvSpPr>
          <p:cNvPr id="7" name="TextBox 7"/>
          <p:cNvSpPr txBox="1"/>
          <p:nvPr/>
        </p:nvSpPr>
        <p:spPr>
          <a:xfrm>
            <a:off x="1766876" y="3228784"/>
            <a:ext cx="14754248" cy="3988271"/>
          </a:xfrm>
          <a:prstGeom prst="rect">
            <a:avLst/>
          </a:prstGeom>
        </p:spPr>
        <p:txBody>
          <a:bodyPr lIns="0" tIns="0" rIns="0" bIns="0" rtlCol="0" anchor="t">
            <a:spAutoFit/>
          </a:bodyPr>
          <a:lstStyle/>
          <a:p>
            <a:pPr algn="just">
              <a:lnSpc>
                <a:spcPts val="5511"/>
              </a:lnSpc>
            </a:pPr>
            <a:r>
              <a:rPr lang="en-US" sz="5199" dirty="0">
                <a:solidFill>
                  <a:srgbClr val="202124"/>
                </a:solidFill>
                <a:latin typeface="Sailors"/>
                <a:ea typeface="Sailors"/>
                <a:cs typeface="Sailors"/>
                <a:sym typeface="Sailors"/>
              </a:rPr>
              <a:t>1. </a:t>
            </a:r>
            <a:r>
              <a:rPr lang="en-US" sz="5199" dirty="0" err="1">
                <a:solidFill>
                  <a:srgbClr val="202124"/>
                </a:solidFill>
                <a:latin typeface="Sailors"/>
                <a:ea typeface="Sailors"/>
                <a:cs typeface="Sailors"/>
                <a:sym typeface="Sailors"/>
              </a:rPr>
              <a:t>甚麼是</a:t>
            </a:r>
            <a:r>
              <a:rPr lang="en-US" sz="5199" dirty="0">
                <a:solidFill>
                  <a:srgbClr val="202124"/>
                </a:solidFill>
                <a:latin typeface="Sailors"/>
                <a:ea typeface="Sailors"/>
                <a:cs typeface="Sailors"/>
                <a:sym typeface="Sailors"/>
              </a:rPr>
              <a:t> RAG?</a:t>
            </a: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sym typeface="Sailors"/>
              </a:rPr>
              <a:t>What's RAG?</a:t>
            </a:r>
          </a:p>
          <a:p>
            <a:pPr algn="just">
              <a:lnSpc>
                <a:spcPts val="1272"/>
              </a:lnSpc>
            </a:pPr>
            <a:r>
              <a:rPr lang="en-US" sz="1200" dirty="0">
                <a:solidFill>
                  <a:srgbClr val="202124"/>
                </a:solidFill>
                <a:latin typeface="Sailors"/>
                <a:ea typeface="Sailors"/>
                <a:cs typeface="Sailors"/>
                <a:sym typeface="Sailors"/>
              </a:rPr>
              <a:t>  </a:t>
            </a:r>
          </a:p>
          <a:p>
            <a:pPr algn="just">
              <a:lnSpc>
                <a:spcPts val="1272"/>
              </a:lnSpc>
            </a:pPr>
            <a:endParaRPr lang="en-US" sz="1200" dirty="0">
              <a:solidFill>
                <a:srgbClr val="202124"/>
              </a:solidFill>
              <a:latin typeface="Sailors"/>
              <a:ea typeface="Sailors"/>
              <a:cs typeface="Sailors"/>
              <a:sym typeface="Sailors"/>
            </a:endParaRPr>
          </a:p>
          <a:p>
            <a:pPr algn="just">
              <a:lnSpc>
                <a:spcPts val="5511"/>
              </a:lnSpc>
            </a:pPr>
            <a:r>
              <a:rPr lang="en-US" sz="5199" dirty="0">
                <a:solidFill>
                  <a:srgbClr val="202124"/>
                </a:solidFill>
                <a:latin typeface="Sailors"/>
                <a:ea typeface="Sailors"/>
                <a:cs typeface="Sailors"/>
                <a:sym typeface="Sailors"/>
              </a:rPr>
              <a:t>2. </a:t>
            </a:r>
            <a:r>
              <a:rPr lang="en-US" sz="5199" dirty="0" err="1">
                <a:solidFill>
                  <a:srgbClr val="202124"/>
                </a:solidFill>
                <a:latin typeface="Sailors"/>
                <a:ea typeface="Sailors"/>
                <a:cs typeface="Sailors"/>
                <a:sym typeface="Sailors"/>
              </a:rPr>
              <a:t>RAG和Fine</a:t>
            </a:r>
            <a:r>
              <a:rPr lang="en-US" sz="5199" dirty="0">
                <a:solidFill>
                  <a:srgbClr val="202124"/>
                </a:solidFill>
                <a:latin typeface="Sailors"/>
                <a:ea typeface="Sailors"/>
                <a:cs typeface="Sailors"/>
                <a:sym typeface="Sailors"/>
              </a:rPr>
              <a:t> tune </a:t>
            </a:r>
            <a:r>
              <a:rPr lang="en-US" sz="5199" dirty="0" err="1">
                <a:solidFill>
                  <a:srgbClr val="202124"/>
                </a:solidFill>
                <a:latin typeface="Sailors"/>
                <a:ea typeface="Sailors"/>
                <a:cs typeface="Sailors"/>
                <a:sym typeface="Sailors"/>
              </a:rPr>
              <a:t>的調整差異</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Differences between RAG and Fine tune</a:t>
            </a:r>
          </a:p>
          <a:p>
            <a:pPr algn="just">
              <a:lnSpc>
                <a:spcPts val="2967"/>
              </a:lnSpc>
            </a:pPr>
            <a:endParaRPr lang="en-US" sz="2799" i="1" dirty="0">
              <a:solidFill>
                <a:srgbClr val="4285F4"/>
              </a:solidFill>
              <a:latin typeface="Sailors Italics"/>
              <a:ea typeface="Sailors Italics"/>
              <a:cs typeface="Sailors Italics"/>
              <a:sym typeface="Sailors Italics"/>
            </a:endParaRPr>
          </a:p>
          <a:p>
            <a:pPr algn="just">
              <a:lnSpc>
                <a:spcPts val="5511"/>
              </a:lnSpc>
            </a:pPr>
            <a:r>
              <a:rPr lang="en-US" sz="5199" dirty="0">
                <a:solidFill>
                  <a:srgbClr val="202124"/>
                </a:solidFill>
                <a:latin typeface="Sailors"/>
                <a:ea typeface="Sailors"/>
                <a:cs typeface="Sailors"/>
                <a:sym typeface="Sailors"/>
              </a:rPr>
              <a:t>4. </a:t>
            </a:r>
            <a:r>
              <a:rPr lang="en-US" sz="5199" dirty="0" err="1">
                <a:solidFill>
                  <a:srgbClr val="202124"/>
                </a:solidFill>
                <a:latin typeface="Sailors"/>
                <a:ea typeface="Sailors"/>
                <a:cs typeface="Sailors"/>
                <a:sym typeface="Sailors"/>
              </a:rPr>
              <a:t>使用</a:t>
            </a:r>
            <a:r>
              <a:rPr lang="en-US" sz="5199" dirty="0">
                <a:solidFill>
                  <a:srgbClr val="202124"/>
                </a:solidFill>
                <a:latin typeface="Sailors"/>
                <a:ea typeface="Sailors"/>
                <a:cs typeface="Sailors"/>
                <a:sym typeface="Sailors"/>
              </a:rPr>
              <a:t> Vertex AI Gemini </a:t>
            </a:r>
            <a:r>
              <a:rPr lang="en-US" sz="5199" dirty="0" err="1">
                <a:solidFill>
                  <a:srgbClr val="202124"/>
                </a:solidFill>
                <a:latin typeface="Sailors"/>
                <a:ea typeface="Sailors"/>
                <a:cs typeface="Sailors"/>
                <a:sym typeface="Sailors"/>
              </a:rPr>
              <a:t>API實踐RAG技術</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Implement RAG using Vertex AI Gemini AP</a:t>
            </a:r>
            <a:r>
              <a:rPr lang="en-US" altLang="zh-TW" sz="2799" dirty="0">
                <a:solidFill>
                  <a:srgbClr val="4285F4"/>
                </a:solidFill>
                <a:latin typeface="Sailors Italics"/>
                <a:ea typeface="Sailors Italics"/>
                <a:cs typeface="Sailors Italics"/>
                <a:sym typeface="Sailors Italics"/>
              </a:rPr>
              <a:t>I</a:t>
            </a:r>
            <a:endParaRPr lang="en-US" sz="2799" dirty="0">
              <a:solidFill>
                <a:srgbClr val="4285F4"/>
              </a:solidFill>
              <a:latin typeface="Sailors Italics"/>
              <a:ea typeface="Sailors Italics"/>
              <a:cs typeface="Sailors Italics"/>
              <a:sym typeface="Sailors Italics"/>
            </a:endParaRPr>
          </a:p>
        </p:txBody>
      </p:sp>
      <p:sp>
        <p:nvSpPr>
          <p:cNvPr id="15" name="TextBox 15"/>
          <p:cNvSpPr txBox="1"/>
          <p:nvPr/>
        </p:nvSpPr>
        <p:spPr>
          <a:xfrm>
            <a:off x="1230653" y="1828566"/>
            <a:ext cx="4469414" cy="832485"/>
          </a:xfrm>
          <a:prstGeom prst="rect">
            <a:avLst/>
          </a:prstGeom>
        </p:spPr>
        <p:txBody>
          <a:bodyPr lIns="0" tIns="0" rIns="0" bIns="0" rtlCol="0" anchor="t">
            <a:spAutoFit/>
          </a:bodyPr>
          <a:lstStyle/>
          <a:p>
            <a:pPr algn="ctr">
              <a:lnSpc>
                <a:spcPts val="6120"/>
              </a:lnSpc>
            </a:pPr>
            <a:r>
              <a:rPr lang="en-US" sz="6000" b="1">
                <a:solidFill>
                  <a:srgbClr val="202124"/>
                </a:solidFill>
                <a:latin typeface="Arimo Bold"/>
                <a:ea typeface="Arimo Bold"/>
                <a:cs typeface="Arimo Bold"/>
                <a:sym typeface="Arimo Bold"/>
              </a:rPr>
              <a:t>主題大綱</a:t>
            </a:r>
          </a:p>
        </p:txBody>
      </p:sp>
      <p:grpSp>
        <p:nvGrpSpPr>
          <p:cNvPr id="16" name="Group 5">
            <a:extLst>
              <a:ext uri="{FF2B5EF4-FFF2-40B4-BE49-F238E27FC236}">
                <a16:creationId xmlns:a16="http://schemas.microsoft.com/office/drawing/2014/main" id="{424BF621-C124-4C4E-CEB5-56F45C9DDD51}"/>
              </a:ext>
            </a:extLst>
          </p:cNvPr>
          <p:cNvGrpSpPr/>
          <p:nvPr/>
        </p:nvGrpSpPr>
        <p:grpSpPr>
          <a:xfrm>
            <a:off x="14173200" y="9182100"/>
            <a:ext cx="3975325" cy="975736"/>
            <a:chOff x="0" y="0"/>
            <a:chExt cx="5300433" cy="1300981"/>
          </a:xfrm>
        </p:grpSpPr>
        <p:grpSp>
          <p:nvGrpSpPr>
            <p:cNvPr id="17" name="Group 6">
              <a:extLst>
                <a:ext uri="{FF2B5EF4-FFF2-40B4-BE49-F238E27FC236}">
                  <a16:creationId xmlns:a16="http://schemas.microsoft.com/office/drawing/2014/main" id="{ED70D883-C5E9-3DA1-6EFF-5D3E0771CDDD}"/>
                </a:ext>
              </a:extLst>
            </p:cNvPr>
            <p:cNvGrpSpPr/>
            <p:nvPr/>
          </p:nvGrpSpPr>
          <p:grpSpPr>
            <a:xfrm>
              <a:off x="0" y="0"/>
              <a:ext cx="5300433" cy="1300981"/>
              <a:chOff x="0" y="0"/>
              <a:chExt cx="1415854" cy="347519"/>
            </a:xfrm>
          </p:grpSpPr>
          <p:sp>
            <p:nvSpPr>
              <p:cNvPr id="21" name="Freeform 7">
                <a:extLst>
                  <a:ext uri="{FF2B5EF4-FFF2-40B4-BE49-F238E27FC236}">
                    <a16:creationId xmlns:a16="http://schemas.microsoft.com/office/drawing/2014/main" id="{1DD645A5-0CAE-5E33-746F-191FD0EE18ED}"/>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2" name="TextBox 8">
                <a:extLst>
                  <a:ext uri="{FF2B5EF4-FFF2-40B4-BE49-F238E27FC236}">
                    <a16:creationId xmlns:a16="http://schemas.microsoft.com/office/drawing/2014/main" id="{1EF7E58A-D578-E4AF-6B54-A62BF2F7F476}"/>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8" name="Freeform 9">
              <a:extLst>
                <a:ext uri="{FF2B5EF4-FFF2-40B4-BE49-F238E27FC236}">
                  <a16:creationId xmlns:a16="http://schemas.microsoft.com/office/drawing/2014/main" id="{44E4D8BE-EC1C-11CA-A115-256E78509AC6}"/>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9" name="TextBox 10">
              <a:extLst>
                <a:ext uri="{FF2B5EF4-FFF2-40B4-BE49-F238E27FC236}">
                  <a16:creationId xmlns:a16="http://schemas.microsoft.com/office/drawing/2014/main" id="{3684B5DE-785E-175A-E669-5D0A838E3FC9}"/>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0" name="TextBox 11">
              <a:extLst>
                <a:ext uri="{FF2B5EF4-FFF2-40B4-BE49-F238E27FC236}">
                  <a16:creationId xmlns:a16="http://schemas.microsoft.com/office/drawing/2014/main" id="{DDD5BD9D-3258-4577-B96A-551F1079E53A}"/>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89356" y="1042939"/>
            <a:ext cx="12114587" cy="1592580"/>
          </a:xfrm>
          <a:prstGeom prst="rect">
            <a:avLst/>
          </a:prstGeom>
        </p:spPr>
        <p:txBody>
          <a:bodyPr lIns="0" tIns="0" rIns="0" bIns="0" rtlCol="0" anchor="t">
            <a:spAutoFit/>
          </a:bodyPr>
          <a:lstStyle/>
          <a:p>
            <a:pPr algn="l">
              <a:lnSpc>
                <a:spcPts val="7452"/>
              </a:lnSpc>
            </a:pPr>
            <a:r>
              <a:rPr lang="en-US" sz="5400" b="1">
                <a:solidFill>
                  <a:srgbClr val="181818"/>
                </a:solidFill>
                <a:latin typeface="Arimo Bold"/>
                <a:ea typeface="Arimo Bold"/>
                <a:cs typeface="Arimo Bold"/>
                <a:sym typeface="Arimo Bold"/>
              </a:rPr>
              <a:t>Fine–tune vs RAG?</a:t>
            </a:r>
          </a:p>
          <a:p>
            <a:pPr algn="l">
              <a:lnSpc>
                <a:spcPts val="4967"/>
              </a:lnSpc>
            </a:pPr>
            <a:r>
              <a:rPr lang="en-US" sz="3600" b="1">
                <a:solidFill>
                  <a:srgbClr val="181818"/>
                </a:solidFill>
                <a:latin typeface="Arimo Bold"/>
                <a:ea typeface="Arimo Bold"/>
                <a:cs typeface="Arimo Bold"/>
                <a:sym typeface="Arimo Bold"/>
              </a:rPr>
              <a:t>究竟差在哪?</a:t>
            </a:r>
          </a:p>
        </p:txBody>
      </p:sp>
      <p:sp>
        <p:nvSpPr>
          <p:cNvPr id="14" name="Freeform 14"/>
          <p:cNvSpPr/>
          <p:nvPr/>
        </p:nvSpPr>
        <p:spPr>
          <a:xfrm>
            <a:off x="9634731" y="3228364"/>
            <a:ext cx="7274113" cy="4563184"/>
          </a:xfrm>
          <a:custGeom>
            <a:avLst/>
            <a:gdLst/>
            <a:ahLst/>
            <a:cxnLst/>
            <a:rect l="l" t="t" r="r" b="b"/>
            <a:pathLst>
              <a:path w="7274113" h="4563184">
                <a:moveTo>
                  <a:pt x="0" y="0"/>
                </a:moveTo>
                <a:lnTo>
                  <a:pt x="7274113" y="0"/>
                </a:lnTo>
                <a:lnTo>
                  <a:pt x="7274113" y="4563183"/>
                </a:lnTo>
                <a:lnTo>
                  <a:pt x="0" y="4563183"/>
                </a:lnTo>
                <a:lnTo>
                  <a:pt x="0" y="0"/>
                </a:lnTo>
                <a:close/>
              </a:path>
            </a:pathLst>
          </a:custGeom>
          <a:blipFill>
            <a:blip r:embed="rId5"/>
            <a:stretch>
              <a:fillRect l="-2426" r="-2612"/>
            </a:stretch>
          </a:blipFill>
        </p:spPr>
        <p:txBody>
          <a:bodyPr/>
          <a:lstStyle/>
          <a:p>
            <a:endParaRPr lang="zh-TW" altLang="en-US"/>
          </a:p>
        </p:txBody>
      </p:sp>
      <p:sp>
        <p:nvSpPr>
          <p:cNvPr id="15" name="TextBox 15"/>
          <p:cNvSpPr txBox="1"/>
          <p:nvPr/>
        </p:nvSpPr>
        <p:spPr>
          <a:xfrm>
            <a:off x="1091568" y="8734533"/>
            <a:ext cx="10938310" cy="328785"/>
          </a:xfrm>
          <a:prstGeom prst="rect">
            <a:avLst/>
          </a:prstGeom>
        </p:spPr>
        <p:txBody>
          <a:bodyPr lIns="0" tIns="0" rIns="0" bIns="0" rtlCol="0" anchor="t">
            <a:spAutoFit/>
          </a:bodyPr>
          <a:lstStyle/>
          <a:p>
            <a:pPr algn="l">
              <a:lnSpc>
                <a:spcPts val="2434"/>
              </a:lnSpc>
            </a:pPr>
            <a:r>
              <a:rPr lang="en-US" sz="1763" u="sng">
                <a:solidFill>
                  <a:srgbClr val="1155CC"/>
                </a:solidFill>
                <a:latin typeface="Arimo"/>
                <a:ea typeface="Arimo"/>
                <a:cs typeface="Arimo"/>
                <a:sym typeface="Arimo"/>
                <a:hlinkClick r:id="rId6" tooltip="https://towardsdatascience.com/rag-vs-finetuning-which-is-the-best-tool-to-boost-your-llm-application-94654b1eaba7"/>
              </a:rPr>
              <a:t>RAG vs Finetuning — Which Is the Best Tool to Boost Your LLM Application?</a:t>
            </a:r>
          </a:p>
        </p:txBody>
      </p:sp>
      <p:graphicFrame>
        <p:nvGraphicFramePr>
          <p:cNvPr id="16" name="Table 16"/>
          <p:cNvGraphicFramePr>
            <a:graphicFrameLocks noGrp="1"/>
          </p:cNvGraphicFramePr>
          <p:nvPr/>
        </p:nvGraphicFramePr>
        <p:xfrm>
          <a:off x="1198539" y="3072062"/>
          <a:ext cx="8073223" cy="4637130"/>
        </p:xfrm>
        <a:graphic>
          <a:graphicData uri="http://schemas.openxmlformats.org/drawingml/2006/table">
            <a:tbl>
              <a:tblPr/>
              <a:tblGrid>
                <a:gridCol w="3651232">
                  <a:extLst>
                    <a:ext uri="{9D8B030D-6E8A-4147-A177-3AD203B41FA5}">
                      <a16:colId xmlns:a16="http://schemas.microsoft.com/office/drawing/2014/main" val="20000"/>
                    </a:ext>
                  </a:extLst>
                </a:gridCol>
                <a:gridCol w="2225926">
                  <a:extLst>
                    <a:ext uri="{9D8B030D-6E8A-4147-A177-3AD203B41FA5}">
                      <a16:colId xmlns:a16="http://schemas.microsoft.com/office/drawing/2014/main" val="20001"/>
                    </a:ext>
                  </a:extLst>
                </a:gridCol>
                <a:gridCol w="2196065">
                  <a:extLst>
                    <a:ext uri="{9D8B030D-6E8A-4147-A177-3AD203B41FA5}">
                      <a16:colId xmlns:a16="http://schemas.microsoft.com/office/drawing/2014/main" val="20002"/>
                    </a:ext>
                  </a:extLst>
                </a:gridCol>
              </a:tblGrid>
              <a:tr h="655304">
                <a:tc>
                  <a:txBody>
                    <a:bodyPr/>
                    <a:lstStyle/>
                    <a:p>
                      <a:pPr algn="l">
                        <a:lnSpc>
                          <a:spcPts val="1646"/>
                        </a:lnSpc>
                        <a:defRPr/>
                      </a:pP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tcPr>
                </a:tc>
                <a:tc>
                  <a:txBody>
                    <a:bodyPr/>
                    <a:lstStyle/>
                    <a:p>
                      <a:pPr algn="ctr">
                        <a:lnSpc>
                          <a:spcPts val="2822"/>
                        </a:lnSpc>
                        <a:defRPr/>
                      </a:pPr>
                      <a:r>
                        <a:rPr lang="en-US" sz="2351">
                          <a:solidFill>
                            <a:srgbClr val="FFFFFF"/>
                          </a:solidFill>
                          <a:latin typeface="Arimo"/>
                          <a:ea typeface="Arimo"/>
                          <a:cs typeface="Arimo"/>
                          <a:sym typeface="Arimo"/>
                        </a:rPr>
                        <a:t>Fine-Tuning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4285F4"/>
                    </a:solidFill>
                  </a:tcPr>
                </a:tc>
                <a:tc>
                  <a:txBody>
                    <a:bodyPr/>
                    <a:lstStyle/>
                    <a:p>
                      <a:pPr algn="ctr">
                        <a:lnSpc>
                          <a:spcPts val="2822"/>
                        </a:lnSpc>
                        <a:defRPr/>
                      </a:pPr>
                      <a:r>
                        <a:rPr lang="en-US" sz="2351">
                          <a:solidFill>
                            <a:srgbClr val="FFFFFF"/>
                          </a:solidFill>
                          <a:latin typeface="Arimo"/>
                          <a:ea typeface="Arimo"/>
                          <a:cs typeface="Arimo"/>
                          <a:sym typeface="Arimo"/>
                        </a:rPr>
                        <a:t>RAG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EA4335"/>
                    </a:solidFill>
                  </a:tcPr>
                </a:tc>
                <a:extLst>
                  <a:ext uri="{0D108BD9-81ED-4DB2-BD59-A6C34878D82A}">
                    <a16:rowId xmlns:a16="http://schemas.microsoft.com/office/drawing/2014/main" val="10000"/>
                  </a:ext>
                </a:extLst>
              </a:tr>
              <a:tr h="675823">
                <a:tc>
                  <a:txBody>
                    <a:bodyPr/>
                    <a:lstStyle/>
                    <a:p>
                      <a:pPr algn="l">
                        <a:lnSpc>
                          <a:spcPts val="2587"/>
                        </a:lnSpc>
                        <a:defRPr/>
                      </a:pPr>
                      <a:r>
                        <a:rPr lang="en-US" sz="2155">
                          <a:solidFill>
                            <a:srgbClr val="000000"/>
                          </a:solidFill>
                          <a:latin typeface="Arimo"/>
                          <a:ea typeface="Arimo"/>
                          <a:cs typeface="Arimo"/>
                          <a:sym typeface="Arimo"/>
                        </a:rPr>
                        <a:t>是否適用外部知識?</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1"/>
                  </a:ext>
                </a:extLst>
              </a:tr>
              <a:tr h="617858">
                <a:tc>
                  <a:txBody>
                    <a:bodyPr/>
                    <a:lstStyle/>
                    <a:p>
                      <a:pPr algn="l">
                        <a:lnSpc>
                          <a:spcPts val="2587"/>
                        </a:lnSpc>
                        <a:defRPr/>
                      </a:pPr>
                      <a:r>
                        <a:rPr lang="en-US" sz="2155">
                          <a:solidFill>
                            <a:srgbClr val="000000"/>
                          </a:solidFill>
                          <a:latin typeface="Arimo"/>
                          <a:ea typeface="Arimo"/>
                          <a:cs typeface="Arimo"/>
                          <a:sym typeface="Arimo"/>
                        </a:rPr>
                        <a:t>是否需要適配模型?</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2"/>
                  </a:ext>
                </a:extLst>
              </a:tr>
              <a:tr h="675823">
                <a:tc>
                  <a:txBody>
                    <a:bodyPr/>
                    <a:lstStyle/>
                    <a:p>
                      <a:pPr algn="l">
                        <a:lnSpc>
                          <a:spcPts val="2587"/>
                        </a:lnSpc>
                        <a:defRPr/>
                      </a:pPr>
                      <a:r>
                        <a:rPr lang="en-US" sz="2155">
                          <a:solidFill>
                            <a:srgbClr val="000000"/>
                          </a:solidFill>
                          <a:latin typeface="Arimo"/>
                          <a:ea typeface="Arimo"/>
                          <a:cs typeface="Arimo"/>
                          <a:sym typeface="Arimo"/>
                        </a:rPr>
                        <a:t>是否有效的減少機器幻覺?</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3"/>
                  </a:ext>
                </a:extLst>
              </a:tr>
              <a:tr h="675823">
                <a:tc>
                  <a:txBody>
                    <a:bodyPr/>
                    <a:lstStyle/>
                    <a:p>
                      <a:pPr algn="l">
                        <a:lnSpc>
                          <a:spcPts val="2587"/>
                        </a:lnSpc>
                        <a:defRPr/>
                      </a:pPr>
                      <a:r>
                        <a:rPr lang="en-US" sz="2155">
                          <a:solidFill>
                            <a:srgbClr val="000000"/>
                          </a:solidFill>
                          <a:latin typeface="Arimo"/>
                          <a:ea typeface="Arimo"/>
                          <a:cs typeface="Arimo"/>
                          <a:sym typeface="Arimo"/>
                        </a:rPr>
                        <a:t>訓練資料是否可使用?</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4"/>
                  </a:ext>
                </a:extLst>
              </a:tr>
              <a:tr h="627219">
                <a:tc>
                  <a:txBody>
                    <a:bodyPr/>
                    <a:lstStyle/>
                    <a:p>
                      <a:pPr algn="l">
                        <a:lnSpc>
                          <a:spcPts val="2587"/>
                        </a:lnSpc>
                        <a:defRPr/>
                      </a:pPr>
                      <a:r>
                        <a:rPr lang="en-US" sz="2155">
                          <a:solidFill>
                            <a:srgbClr val="000000"/>
                          </a:solidFill>
                          <a:latin typeface="Arimo"/>
                          <a:ea typeface="Arimo"/>
                          <a:cs typeface="Arimo"/>
                          <a:sym typeface="Arimo"/>
                        </a:rPr>
                        <a:t>資料是否可以動態化?</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5"/>
                  </a:ext>
                </a:extLst>
              </a:tr>
              <a:tr h="709280">
                <a:tc>
                  <a:txBody>
                    <a:bodyPr/>
                    <a:lstStyle/>
                    <a:p>
                      <a:pPr algn="l">
                        <a:lnSpc>
                          <a:spcPts val="2587"/>
                        </a:lnSpc>
                        <a:defRPr/>
                      </a:pPr>
                      <a:r>
                        <a:rPr lang="en-US" sz="2155">
                          <a:solidFill>
                            <a:srgbClr val="000000"/>
                          </a:solidFill>
                          <a:latin typeface="Arimo"/>
                          <a:ea typeface="Arimo"/>
                          <a:cs typeface="Arimo"/>
                          <a:sym typeface="Arimo"/>
                        </a:rPr>
                        <a:t>是否需要解釋結果來源?</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18293"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18293"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028700" y="3549572"/>
            <a:ext cx="15373684" cy="4984623"/>
          </a:xfrm>
          <a:prstGeom prst="rect">
            <a:avLst/>
          </a:prstGeom>
        </p:spPr>
        <p:txBody>
          <a:bodyPr lIns="0" tIns="0" rIns="0" bIns="0" rtlCol="0" anchor="t">
            <a:spAutoFit/>
          </a:bodyPr>
          <a:lstStyle/>
          <a:p>
            <a:pPr marL="690881" lvl="1" indent="-345440" algn="l">
              <a:lnSpc>
                <a:spcPts val="4416"/>
              </a:lnSpc>
              <a:buFont typeface="Arial"/>
              <a:buChar char="•"/>
            </a:pPr>
            <a:r>
              <a:rPr lang="en-US" sz="3200">
                <a:solidFill>
                  <a:srgbClr val="4285F4"/>
                </a:solidFill>
                <a:latin typeface="Arimo"/>
                <a:ea typeface="Arimo"/>
                <a:cs typeface="Arimo"/>
                <a:sym typeface="Arimo"/>
              </a:rPr>
              <a:t>事實性與驗證機制:</a:t>
            </a:r>
            <a:r>
              <a:rPr lang="en-US" sz="3200">
                <a:solidFill>
                  <a:srgbClr val="000000"/>
                </a:solidFill>
                <a:latin typeface="Arimo"/>
                <a:ea typeface="Arimo"/>
                <a:cs typeface="Arimo"/>
                <a:sym typeface="Arimo"/>
              </a:rPr>
              <a:t> 為生成式 AI 提供相關資訊與可靠的準確性評估，超越原大型語言模型（LLM）所能提供的範圍。</a:t>
            </a:r>
          </a:p>
          <a:p>
            <a:pPr marL="690881" lvl="1" indent="-345440" algn="l">
              <a:lnSpc>
                <a:spcPts val="4416"/>
              </a:lnSpc>
              <a:buFont typeface="Arial"/>
              <a:buChar char="•"/>
            </a:pPr>
            <a:r>
              <a:rPr lang="en-US" sz="3200">
                <a:solidFill>
                  <a:srgbClr val="4285F4"/>
                </a:solidFill>
                <a:latin typeface="Arimo"/>
                <a:ea typeface="Arimo"/>
                <a:cs typeface="Arimo"/>
                <a:sym typeface="Arimo"/>
              </a:rPr>
              <a:t>更準確地提供問題解析:  </a:t>
            </a:r>
            <a:r>
              <a:rPr lang="en-US" sz="3200">
                <a:solidFill>
                  <a:srgbClr val="000000"/>
                </a:solidFill>
                <a:latin typeface="Arimo"/>
                <a:ea typeface="Arimo"/>
                <a:cs typeface="Arimo"/>
                <a:sym typeface="Arimo"/>
              </a:rPr>
              <a:t>可包含比通用 LLM 資料更具相關性的數據，提升應用場景的針對性。</a:t>
            </a:r>
          </a:p>
          <a:p>
            <a:pPr marL="690881" lvl="1" indent="-345440" algn="l">
              <a:lnSpc>
                <a:spcPts val="4416"/>
              </a:lnSpc>
              <a:buFont typeface="Arial"/>
              <a:buChar char="•"/>
            </a:pPr>
            <a:r>
              <a:rPr lang="en-US" sz="3200">
                <a:solidFill>
                  <a:srgbClr val="4285F4"/>
                </a:solidFill>
                <a:latin typeface="Arimo"/>
                <a:ea typeface="Arimo"/>
                <a:cs typeface="Arimo"/>
                <a:sym typeface="Arimo"/>
              </a:rPr>
              <a:t>更新的數據: </a:t>
            </a:r>
            <a:r>
              <a:rPr lang="en-US" sz="3200">
                <a:solidFill>
                  <a:srgbClr val="000000"/>
                </a:solidFill>
                <a:latin typeface="Arimo"/>
                <a:ea typeface="Arimo"/>
                <a:cs typeface="Arimo"/>
                <a:sym typeface="Arimo"/>
              </a:rPr>
              <a:t>能夠訪問比 LLM 訓練資料更近期的資訊，保持內容的新穎性</a:t>
            </a:r>
          </a:p>
          <a:p>
            <a:pPr marL="690881" lvl="1" indent="-345440" algn="l">
              <a:lnSpc>
                <a:spcPts val="4416"/>
              </a:lnSpc>
              <a:buFont typeface="Arial"/>
              <a:buChar char="•"/>
            </a:pPr>
            <a:r>
              <a:rPr lang="en-US" sz="3200">
                <a:solidFill>
                  <a:srgbClr val="4285F4"/>
                </a:solidFill>
                <a:latin typeface="Arimo"/>
                <a:ea typeface="Arimo"/>
                <a:cs typeface="Arimo"/>
                <a:sym typeface="Arimo"/>
              </a:rPr>
              <a:t>更快的數據更新:</a:t>
            </a:r>
            <a:r>
              <a:rPr lang="en-US" sz="3200">
                <a:solidFill>
                  <a:srgbClr val="000000"/>
                </a:solidFill>
                <a:latin typeface="Arimo"/>
                <a:ea typeface="Arimo"/>
                <a:cs typeface="Arimo"/>
                <a:sym typeface="Arimo"/>
              </a:rPr>
              <a:t> RAG 中的數據可持續更新，且不需承擔顯著的成本。</a:t>
            </a:r>
          </a:p>
          <a:p>
            <a:pPr marL="690881" lvl="1" indent="-345440" algn="l">
              <a:lnSpc>
                <a:spcPts val="4416"/>
              </a:lnSpc>
              <a:buFont typeface="Arial"/>
              <a:buChar char="•"/>
            </a:pPr>
            <a:r>
              <a:rPr lang="en-US" sz="3200">
                <a:solidFill>
                  <a:srgbClr val="4285F4"/>
                </a:solidFill>
                <a:latin typeface="Arimo"/>
                <a:ea typeface="Arimo"/>
                <a:cs typeface="Arimo"/>
                <a:sym typeface="Arimo"/>
              </a:rPr>
              <a:t>成本較低：</a:t>
            </a:r>
            <a:r>
              <a:rPr lang="en-US" sz="3200">
                <a:solidFill>
                  <a:srgbClr val="000000"/>
                </a:solidFill>
                <a:latin typeface="Arimo"/>
                <a:ea typeface="Arimo"/>
                <a:cs typeface="Arimo"/>
                <a:sym typeface="Arimo"/>
              </a:rPr>
              <a:t>相比微調（Fine-tuning），RAG 技術相對便宜且實施速度更快。</a:t>
            </a:r>
          </a:p>
          <a:p>
            <a:pPr marL="690881" lvl="1" indent="-345440" algn="l">
              <a:lnSpc>
                <a:spcPts val="4416"/>
              </a:lnSpc>
              <a:buFont typeface="Arial"/>
              <a:buChar char="•"/>
            </a:pPr>
            <a:r>
              <a:rPr lang="en-US" sz="3200">
                <a:solidFill>
                  <a:srgbClr val="4285F4"/>
                </a:solidFill>
                <a:latin typeface="Arimo"/>
                <a:ea typeface="Arimo"/>
                <a:cs typeface="Arimo"/>
                <a:sym typeface="Arimo"/>
              </a:rPr>
              <a:t>限制授權能力：</a:t>
            </a:r>
            <a:r>
              <a:rPr lang="en-US" sz="3200">
                <a:solidFill>
                  <a:srgbClr val="000000"/>
                </a:solidFill>
                <a:latin typeface="Arimo"/>
                <a:ea typeface="Arimo"/>
                <a:cs typeface="Arimo"/>
                <a:sym typeface="Arimo"/>
              </a:rPr>
              <a:t>可根據使用者的訪問權限實現回應控制，確保 LLM 的輸出符合訪問控制與授權規範。</a:t>
            </a:r>
          </a:p>
        </p:txBody>
      </p:sp>
      <p:sp>
        <p:nvSpPr>
          <p:cNvPr id="14" name="TextBox 14"/>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應用程式優勢在哪?</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3153433"/>
            <a:ext cx="7638536" cy="5020818"/>
          </a:xfrm>
          <a:prstGeom prst="rect">
            <a:avLst/>
          </a:prstGeom>
        </p:spPr>
        <p:txBody>
          <a:bodyPr lIns="0" tIns="0" rIns="0" bIns="0" rtlCol="0" anchor="t">
            <a:spAutoFit/>
          </a:bodyPr>
          <a:lstStyle/>
          <a:p>
            <a:pPr algn="l">
              <a:lnSpc>
                <a:spcPts val="3359"/>
              </a:lnSpc>
            </a:pPr>
            <a:r>
              <a:rPr lang="en-US" sz="2799">
                <a:solidFill>
                  <a:srgbClr val="EA4335"/>
                </a:solidFill>
                <a:latin typeface="Arimo"/>
                <a:ea typeface="Arimo"/>
                <a:cs typeface="Arimo"/>
                <a:sym typeface="Arimo"/>
              </a:rPr>
              <a:t>回答品質相關挑戰</a:t>
            </a:r>
          </a:p>
          <a:p>
            <a:pPr algn="l">
              <a:lnSpc>
                <a:spcPts val="3359"/>
              </a:lnSpc>
            </a:pPr>
            <a:endParaRPr lang="en-US" sz="2799">
              <a:solidFill>
                <a:srgbClr val="EA4335"/>
              </a:solidFill>
              <a:latin typeface="Arimo"/>
              <a:ea typeface="Arimo"/>
              <a:cs typeface="Arimo"/>
              <a:sym typeface="Arimo"/>
            </a:endParaRPr>
          </a:p>
          <a:p>
            <a:pPr marL="883920" lvl="1" indent="-441960" algn="l">
              <a:lnSpc>
                <a:spcPts val="3311"/>
              </a:lnSpc>
              <a:buFont typeface="Arial"/>
              <a:buChar char="•"/>
            </a:pPr>
            <a:r>
              <a:rPr lang="en-US" sz="2400">
                <a:solidFill>
                  <a:srgbClr val="000000"/>
                </a:solidFill>
                <a:latin typeface="Arimo"/>
                <a:ea typeface="Arimo"/>
                <a:cs typeface="Arimo"/>
                <a:sym typeface="Arimo"/>
              </a:rPr>
              <a:t>由於經過一定長度的作業過程(Hops)，可能導致多種形式的失敗。</a:t>
            </a:r>
          </a:p>
          <a:p>
            <a:pPr marL="883920" lvl="1" indent="-441960" algn="l">
              <a:lnSpc>
                <a:spcPts val="3311"/>
              </a:lnSpc>
              <a:buFont typeface="Arial"/>
              <a:buChar char="•"/>
            </a:pPr>
            <a:r>
              <a:rPr lang="en-US" sz="2400">
                <a:solidFill>
                  <a:srgbClr val="000000"/>
                </a:solidFill>
                <a:latin typeface="Arimo"/>
                <a:ea typeface="Arimo"/>
                <a:cs typeface="Arimo"/>
                <a:sym typeface="Arimo"/>
              </a:rPr>
              <a:t>需要工具監測品質：需要專門的工具來測量工作流程及其各組件的品質。</a:t>
            </a:r>
          </a:p>
          <a:p>
            <a:pPr marL="883920" lvl="1" indent="-441960" algn="l">
              <a:lnSpc>
                <a:spcPts val="3311"/>
              </a:lnSpc>
              <a:buFont typeface="Arial"/>
              <a:buChar char="•"/>
            </a:pPr>
            <a:r>
              <a:rPr lang="en-US" sz="2400">
                <a:solidFill>
                  <a:srgbClr val="000000"/>
                </a:solidFill>
                <a:latin typeface="Arimo"/>
                <a:ea typeface="Arimo"/>
                <a:cs typeface="Arimo"/>
                <a:sym typeface="Arimo"/>
              </a:rPr>
              <a:t>檢索不佳導致及果不佳</a:t>
            </a:r>
          </a:p>
          <a:p>
            <a:pPr marL="1798015" lvl="2" indent="-599338" algn="l">
              <a:lnSpc>
                <a:spcPts val="3311"/>
              </a:lnSpc>
              <a:buFont typeface="Arial"/>
              <a:buChar char="⚬"/>
            </a:pPr>
            <a:r>
              <a:rPr lang="en-US" sz="2400" i="1">
                <a:solidFill>
                  <a:srgbClr val="000000"/>
                </a:solidFill>
                <a:latin typeface="Arimo Italics"/>
                <a:ea typeface="Arimo Italics"/>
                <a:cs typeface="Arimo Italics"/>
                <a:sym typeface="Arimo Italics"/>
              </a:rPr>
              <a:t>低精確率：檢索到的資料中並非所有片段都相關。</a:t>
            </a:r>
          </a:p>
          <a:p>
            <a:pPr marL="1798320" lvl="2" indent="-599440" algn="l">
              <a:lnSpc>
                <a:spcPts val="3311"/>
              </a:lnSpc>
              <a:buFont typeface="Arial"/>
              <a:buChar char="⚬"/>
            </a:pPr>
            <a:r>
              <a:rPr lang="en-US" sz="2400" i="1">
                <a:solidFill>
                  <a:srgbClr val="000000"/>
                </a:solidFill>
                <a:latin typeface="Arimo Italics"/>
                <a:ea typeface="Arimo Italics"/>
                <a:cs typeface="Arimo Italics"/>
                <a:sym typeface="Arimo Italics"/>
              </a:rPr>
              <a:t>低召回率：未能檢索到所有相關的資料片段</a:t>
            </a:r>
          </a:p>
          <a:p>
            <a:pPr marL="1798015" lvl="2" indent="-599338" algn="l">
              <a:lnSpc>
                <a:spcPts val="3311"/>
              </a:lnSpc>
              <a:buFont typeface="Arial"/>
              <a:buChar char="⚬"/>
            </a:pPr>
            <a:r>
              <a:rPr lang="en-US" sz="2400">
                <a:solidFill>
                  <a:srgbClr val="000000"/>
                </a:solidFill>
                <a:latin typeface="Arimo"/>
                <a:ea typeface="Arimo"/>
                <a:cs typeface="Arimo"/>
                <a:sym typeface="Arimo"/>
              </a:rPr>
              <a:t>資訊過時或冗餘：檢索的內容可能過時或包含重複數據。</a:t>
            </a:r>
          </a:p>
        </p:txBody>
      </p:sp>
      <p:sp>
        <p:nvSpPr>
          <p:cNvPr id="14" name="TextBox 14"/>
          <p:cNvSpPr txBox="1"/>
          <p:nvPr/>
        </p:nvSpPr>
        <p:spPr>
          <a:xfrm>
            <a:off x="9144000" y="3153433"/>
            <a:ext cx="7808152" cy="5020818"/>
          </a:xfrm>
          <a:prstGeom prst="rect">
            <a:avLst/>
          </a:prstGeom>
        </p:spPr>
        <p:txBody>
          <a:bodyPr lIns="0" tIns="0" rIns="0" bIns="0" rtlCol="0" anchor="t">
            <a:spAutoFit/>
          </a:bodyPr>
          <a:lstStyle/>
          <a:p>
            <a:pPr algn="l">
              <a:lnSpc>
                <a:spcPts val="3359"/>
              </a:lnSpc>
            </a:pPr>
            <a:r>
              <a:rPr lang="en-US" sz="2799">
                <a:solidFill>
                  <a:srgbClr val="EA4335"/>
                </a:solidFill>
                <a:latin typeface="Arimo"/>
                <a:ea typeface="Arimo"/>
                <a:cs typeface="Arimo"/>
                <a:sym typeface="Arimo"/>
              </a:rPr>
              <a:t>非回答品質的挑戰</a:t>
            </a:r>
          </a:p>
          <a:p>
            <a:pPr algn="l">
              <a:lnSpc>
                <a:spcPts val="3359"/>
              </a:lnSpc>
            </a:pPr>
            <a:endParaRPr lang="en-US" sz="2799">
              <a:solidFill>
                <a:srgbClr val="EA4335"/>
              </a:solidFill>
              <a:latin typeface="Arimo"/>
              <a:ea typeface="Arimo"/>
              <a:cs typeface="Arimo"/>
              <a:sym typeface="Arimo"/>
            </a:endParaRPr>
          </a:p>
          <a:p>
            <a:pPr marL="883615" lvl="1" indent="-441808" algn="l">
              <a:lnSpc>
                <a:spcPts val="3311"/>
              </a:lnSpc>
              <a:buFont typeface="Arial"/>
              <a:buChar char="•"/>
            </a:pPr>
            <a:r>
              <a:rPr lang="en-US" sz="2400">
                <a:solidFill>
                  <a:srgbClr val="000000"/>
                </a:solidFill>
                <a:latin typeface="Arimo"/>
                <a:ea typeface="Arimo"/>
                <a:cs typeface="Arimo"/>
                <a:sym typeface="Arimo"/>
              </a:rPr>
              <a:t>操作負擔：需要維護整個資料處理管線、處理錯誤、準確率調整、更新數據來源及權限機制。</a:t>
            </a:r>
          </a:p>
          <a:p>
            <a:pPr marL="883615" lvl="1" indent="-441808" algn="l">
              <a:lnSpc>
                <a:spcPts val="3311"/>
              </a:lnSpc>
              <a:buFont typeface="Arial"/>
              <a:buChar char="•"/>
            </a:pPr>
            <a:r>
              <a:rPr lang="en-US" sz="2400">
                <a:solidFill>
                  <a:srgbClr val="000000"/>
                </a:solidFill>
                <a:latin typeface="Arimo"/>
                <a:ea typeface="Arimo"/>
                <a:cs typeface="Arimo"/>
                <a:sym typeface="Arimo"/>
              </a:rPr>
              <a:t>數據冗餘：在不同格式中儲存多份數據（如嵌入、原始內容）會導致數據重複。</a:t>
            </a:r>
          </a:p>
          <a:p>
            <a:pPr marL="883615" lvl="1" indent="-441808" algn="l">
              <a:lnSpc>
                <a:spcPts val="3311"/>
              </a:lnSpc>
              <a:buFont typeface="Arial"/>
              <a:buChar char="•"/>
            </a:pPr>
            <a:r>
              <a:rPr lang="en-US" sz="2400">
                <a:solidFill>
                  <a:srgbClr val="000000"/>
                </a:solidFill>
                <a:latin typeface="Arimo"/>
                <a:ea typeface="Arimo"/>
                <a:cs typeface="Arimo"/>
                <a:sym typeface="Arimo"/>
              </a:rPr>
              <a:t>額外成本：需要支付儲存、維護以及 LLM 的費用，但相較於重新訓練 LLM 成本仍較低。</a:t>
            </a:r>
          </a:p>
          <a:p>
            <a:pPr marL="883615" lvl="1" indent="-441808" algn="l">
              <a:lnSpc>
                <a:spcPts val="3311"/>
              </a:lnSpc>
              <a:buFont typeface="Arial"/>
              <a:buChar char="•"/>
            </a:pPr>
            <a:r>
              <a:rPr lang="en-US" sz="2400">
                <a:solidFill>
                  <a:srgbClr val="000000"/>
                </a:solidFill>
                <a:latin typeface="Arimo"/>
                <a:ea typeface="Arimo"/>
                <a:cs typeface="Arimo"/>
                <a:sym typeface="Arimo"/>
              </a:rPr>
              <a:t>延遲增加：因為經過多道程序，延遲相應增加，影響使用者體驗。</a:t>
            </a:r>
          </a:p>
          <a:p>
            <a:pPr marL="883615" lvl="1" indent="-441808" algn="l">
              <a:lnSpc>
                <a:spcPts val="3311"/>
              </a:lnSpc>
              <a:buFont typeface="Arial"/>
              <a:buChar char="•"/>
            </a:pPr>
            <a:r>
              <a:rPr lang="en-US" sz="2400">
                <a:solidFill>
                  <a:srgbClr val="000000"/>
                </a:solidFill>
                <a:latin typeface="Arimo"/>
                <a:ea typeface="Arimo"/>
                <a:cs typeface="Arimo"/>
                <a:sym typeface="Arimo"/>
              </a:rPr>
              <a:t>人力需求：需要一支由數據/軟體工程師與機器學習工程師組成的團隊進行開發與維護。</a:t>
            </a:r>
          </a:p>
        </p:txBody>
      </p:sp>
      <p:sp>
        <p:nvSpPr>
          <p:cNvPr id="15" name="TextBox 15"/>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RAG 遇到的問題與挑戰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RAG 工作流程範例 </a:t>
            </a:r>
          </a:p>
          <a:p>
            <a:pPr algn="l">
              <a:lnSpc>
                <a:spcPts val="4500"/>
              </a:lnSpc>
            </a:pPr>
            <a:r>
              <a:rPr lang="en-US" sz="3600" b="1">
                <a:solidFill>
                  <a:srgbClr val="131416"/>
                </a:solidFill>
                <a:latin typeface="Arimo Bold"/>
                <a:ea typeface="Arimo Bold"/>
                <a:cs typeface="Arimo Bold"/>
                <a:sym typeface="Arimo Bold"/>
              </a:rPr>
              <a:t>建立QA系統</a:t>
            </a:r>
          </a:p>
        </p:txBody>
      </p:sp>
      <p:sp>
        <p:nvSpPr>
          <p:cNvPr id="14" name="TextBox 14"/>
          <p:cNvSpPr txBox="1"/>
          <p:nvPr/>
        </p:nvSpPr>
        <p:spPr>
          <a:xfrm>
            <a:off x="8939288" y="3170421"/>
            <a:ext cx="7729067" cy="1695450"/>
          </a:xfrm>
          <a:prstGeom prst="rect">
            <a:avLst/>
          </a:prstGeom>
        </p:spPr>
        <p:txBody>
          <a:bodyPr lIns="0" tIns="0" rIns="0" bIns="0" rtlCol="0" anchor="t">
            <a:spAutoFit/>
          </a:bodyPr>
          <a:lstStyle/>
          <a:p>
            <a:pPr algn="l">
              <a:lnSpc>
                <a:spcPts val="3359"/>
              </a:lnSpc>
            </a:pPr>
            <a:r>
              <a:rPr lang="en-US" sz="2799">
                <a:solidFill>
                  <a:srgbClr val="4285F4"/>
                </a:solidFill>
                <a:latin typeface="Arimo"/>
                <a:ea typeface="Arimo"/>
                <a:cs typeface="Arimo"/>
                <a:sym typeface="Arimo"/>
              </a:rPr>
              <a:t>資料匯入/解析</a:t>
            </a:r>
          </a:p>
          <a:p>
            <a:pPr marL="1031239" lvl="1" indent="-515620" algn="l">
              <a:lnSpc>
                <a:spcPts val="3359"/>
              </a:lnSpc>
              <a:buFont typeface="Arial"/>
              <a:buChar char="•"/>
            </a:pPr>
            <a:r>
              <a:rPr lang="en-US" sz="2799">
                <a:solidFill>
                  <a:srgbClr val="434343"/>
                </a:solidFill>
                <a:latin typeface="Arimo"/>
                <a:ea typeface="Arimo"/>
                <a:cs typeface="Arimo"/>
                <a:sym typeface="Arimo"/>
              </a:rPr>
              <a:t>將資料分解成偶數的區塊</a:t>
            </a:r>
          </a:p>
          <a:p>
            <a:pPr marL="1030883" lvl="1" indent="-515442" algn="l">
              <a:lnSpc>
                <a:spcPts val="3359"/>
              </a:lnSpc>
              <a:buFont typeface="Arial"/>
              <a:buChar char="•"/>
            </a:pPr>
            <a:r>
              <a:rPr lang="en-US" sz="2799">
                <a:solidFill>
                  <a:srgbClr val="434343"/>
                </a:solidFill>
                <a:latin typeface="Arimo"/>
                <a:ea typeface="Arimo"/>
                <a:cs typeface="Arimo"/>
                <a:sym typeface="Arimo"/>
              </a:rPr>
              <a:t>每個區塊都是一段純文字資料</a:t>
            </a:r>
          </a:p>
          <a:p>
            <a:pPr marL="1031239" lvl="1" indent="-515620" algn="l">
              <a:lnSpc>
                <a:spcPts val="3359"/>
              </a:lnSpc>
              <a:buFont typeface="Arial"/>
              <a:buChar char="•"/>
            </a:pPr>
            <a:r>
              <a:rPr lang="en-US" sz="2799">
                <a:solidFill>
                  <a:srgbClr val="434343"/>
                </a:solidFill>
                <a:latin typeface="Arimo"/>
                <a:ea typeface="Arimo"/>
                <a:cs typeface="Arimo"/>
                <a:sym typeface="Arimo"/>
              </a:rPr>
              <a:t>將每一個"區塊"放到向量資料庫中</a:t>
            </a:r>
          </a:p>
        </p:txBody>
      </p:sp>
      <p:sp>
        <p:nvSpPr>
          <p:cNvPr id="15" name="Freeform 15"/>
          <p:cNvSpPr/>
          <p:nvPr/>
        </p:nvSpPr>
        <p:spPr>
          <a:xfrm>
            <a:off x="1550830" y="3842901"/>
            <a:ext cx="539135" cy="623318"/>
          </a:xfrm>
          <a:custGeom>
            <a:avLst/>
            <a:gdLst/>
            <a:ahLst/>
            <a:cxnLst/>
            <a:rect l="l" t="t" r="r" b="b"/>
            <a:pathLst>
              <a:path w="539135" h="623318">
                <a:moveTo>
                  <a:pt x="0" y="0"/>
                </a:moveTo>
                <a:lnTo>
                  <a:pt x="539135" y="0"/>
                </a:lnTo>
                <a:lnTo>
                  <a:pt x="539135" y="623318"/>
                </a:lnTo>
                <a:lnTo>
                  <a:pt x="0" y="623318"/>
                </a:lnTo>
                <a:lnTo>
                  <a:pt x="0" y="0"/>
                </a:lnTo>
                <a:close/>
              </a:path>
            </a:pathLst>
          </a:custGeom>
          <a:blipFill>
            <a:blip r:embed="rId5"/>
            <a:stretch>
              <a:fillRect l="-7807" r="-7807"/>
            </a:stretch>
          </a:blipFill>
        </p:spPr>
        <p:txBody>
          <a:bodyPr/>
          <a:lstStyle/>
          <a:p>
            <a:endParaRPr lang="zh-TW" altLang="en-US"/>
          </a:p>
        </p:txBody>
      </p:sp>
      <p:grpSp>
        <p:nvGrpSpPr>
          <p:cNvPr id="16" name="Group 16"/>
          <p:cNvGrpSpPr/>
          <p:nvPr/>
        </p:nvGrpSpPr>
        <p:grpSpPr>
          <a:xfrm>
            <a:off x="3149608" y="2995747"/>
            <a:ext cx="1766927" cy="565119"/>
            <a:chOff x="0" y="0"/>
            <a:chExt cx="2355903" cy="753492"/>
          </a:xfrm>
        </p:grpSpPr>
        <p:sp>
          <p:nvSpPr>
            <p:cNvPr id="17" name="Freeform 17"/>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18" name="Freeform 18"/>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19" name="TextBox 19"/>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0" name="Group 20"/>
          <p:cNvGrpSpPr/>
          <p:nvPr/>
        </p:nvGrpSpPr>
        <p:grpSpPr>
          <a:xfrm>
            <a:off x="3149608" y="4186936"/>
            <a:ext cx="1766927" cy="565119"/>
            <a:chOff x="0" y="0"/>
            <a:chExt cx="2355903" cy="753492"/>
          </a:xfrm>
        </p:grpSpPr>
        <p:sp>
          <p:nvSpPr>
            <p:cNvPr id="21" name="Freeform 21"/>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2" name="Freeform 22"/>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3" name="TextBox 23"/>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4" name="Group 24"/>
          <p:cNvGrpSpPr/>
          <p:nvPr/>
        </p:nvGrpSpPr>
        <p:grpSpPr>
          <a:xfrm>
            <a:off x="3167228" y="4780630"/>
            <a:ext cx="1766927" cy="565119"/>
            <a:chOff x="0" y="0"/>
            <a:chExt cx="2355903" cy="753492"/>
          </a:xfrm>
        </p:grpSpPr>
        <p:sp>
          <p:nvSpPr>
            <p:cNvPr id="25" name="Freeform 25"/>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6" name="Freeform 26"/>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7" name="TextBox 27"/>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8" name="Group 28"/>
          <p:cNvGrpSpPr/>
          <p:nvPr/>
        </p:nvGrpSpPr>
        <p:grpSpPr>
          <a:xfrm>
            <a:off x="5940441" y="3189471"/>
            <a:ext cx="1989198" cy="1947663"/>
            <a:chOff x="0" y="0"/>
            <a:chExt cx="3408000" cy="3336840"/>
          </a:xfrm>
        </p:grpSpPr>
        <p:sp>
          <p:nvSpPr>
            <p:cNvPr id="29" name="Freeform 29"/>
            <p:cNvSpPr/>
            <p:nvPr/>
          </p:nvSpPr>
          <p:spPr>
            <a:xfrm>
              <a:off x="12700" y="12700"/>
              <a:ext cx="3382645" cy="3311525"/>
            </a:xfrm>
            <a:custGeom>
              <a:avLst/>
              <a:gdLst/>
              <a:ahLst/>
              <a:cxnLst/>
              <a:rect l="l" t="t" r="r" b="b"/>
              <a:pathLst>
                <a:path w="3382645" h="3311525">
                  <a:moveTo>
                    <a:pt x="0" y="551942"/>
                  </a:moveTo>
                  <a:cubicBezTo>
                    <a:pt x="0" y="247142"/>
                    <a:pt x="757174" y="0"/>
                    <a:pt x="1691259" y="0"/>
                  </a:cubicBezTo>
                  <a:cubicBezTo>
                    <a:pt x="2625344" y="0"/>
                    <a:pt x="3382645" y="247142"/>
                    <a:pt x="3382645" y="551942"/>
                  </a:cubicBezTo>
                  <a:lnTo>
                    <a:pt x="3382645" y="2759583"/>
                  </a:lnTo>
                  <a:cubicBezTo>
                    <a:pt x="3382645" y="3064383"/>
                    <a:pt x="2625471" y="3311525"/>
                    <a:pt x="1691386" y="3311525"/>
                  </a:cubicBezTo>
                  <a:cubicBezTo>
                    <a:pt x="757301" y="3311525"/>
                    <a:pt x="0" y="3064383"/>
                    <a:pt x="0" y="2759583"/>
                  </a:cubicBezTo>
                  <a:close/>
                </a:path>
              </a:pathLst>
            </a:custGeom>
            <a:solidFill>
              <a:srgbClr val="C9DAF8"/>
            </a:solidFill>
          </p:spPr>
          <p:txBody>
            <a:bodyPr/>
            <a:lstStyle/>
            <a:p>
              <a:endParaRPr lang="zh-TW" altLang="en-US"/>
            </a:p>
          </p:txBody>
        </p:sp>
        <p:sp>
          <p:nvSpPr>
            <p:cNvPr id="30" name="Freeform 30"/>
            <p:cNvSpPr/>
            <p:nvPr/>
          </p:nvSpPr>
          <p:spPr>
            <a:xfrm>
              <a:off x="12700" y="564642"/>
              <a:ext cx="3382645" cy="551942"/>
            </a:xfrm>
            <a:custGeom>
              <a:avLst/>
              <a:gdLst/>
              <a:ahLst/>
              <a:cxnLst/>
              <a:rect l="l" t="t" r="r" b="b"/>
              <a:pathLst>
                <a:path w="3382645" h="551942">
                  <a:moveTo>
                    <a:pt x="3382645" y="0"/>
                  </a:moveTo>
                  <a:cubicBezTo>
                    <a:pt x="3382645" y="304800"/>
                    <a:pt x="2625471" y="551942"/>
                    <a:pt x="1691386" y="551942"/>
                  </a:cubicBezTo>
                  <a:cubicBezTo>
                    <a:pt x="757301" y="551942"/>
                    <a:pt x="0" y="304800"/>
                    <a:pt x="0" y="0"/>
                  </a:cubicBezTo>
                </a:path>
              </a:pathLst>
            </a:custGeom>
            <a:solidFill>
              <a:srgbClr val="000000">
                <a:alpha val="0"/>
              </a:srgbClr>
            </a:solidFill>
          </p:spPr>
          <p:txBody>
            <a:bodyPr/>
            <a:lstStyle/>
            <a:p>
              <a:endParaRPr lang="zh-TW" altLang="en-US"/>
            </a:p>
          </p:txBody>
        </p:sp>
        <p:sp>
          <p:nvSpPr>
            <p:cNvPr id="31" name="Freeform 31"/>
            <p:cNvSpPr/>
            <p:nvPr/>
          </p:nvSpPr>
          <p:spPr>
            <a:xfrm>
              <a:off x="12700" y="12700"/>
              <a:ext cx="3382645" cy="3311525"/>
            </a:xfrm>
            <a:custGeom>
              <a:avLst/>
              <a:gdLst/>
              <a:ahLst/>
              <a:cxnLst/>
              <a:rect l="l" t="t" r="r" b="b"/>
              <a:pathLst>
                <a:path w="3382645" h="3311525">
                  <a:moveTo>
                    <a:pt x="0" y="551942"/>
                  </a:moveTo>
                  <a:cubicBezTo>
                    <a:pt x="0" y="247142"/>
                    <a:pt x="757174" y="0"/>
                    <a:pt x="1691259" y="0"/>
                  </a:cubicBezTo>
                  <a:cubicBezTo>
                    <a:pt x="2625344" y="0"/>
                    <a:pt x="3382645" y="247142"/>
                    <a:pt x="3382645" y="551942"/>
                  </a:cubicBezTo>
                  <a:lnTo>
                    <a:pt x="3382645" y="2759583"/>
                  </a:lnTo>
                  <a:cubicBezTo>
                    <a:pt x="3382645" y="3064383"/>
                    <a:pt x="2625471" y="3311525"/>
                    <a:pt x="1691386" y="3311525"/>
                  </a:cubicBezTo>
                  <a:cubicBezTo>
                    <a:pt x="757301" y="3311525"/>
                    <a:pt x="0" y="3064383"/>
                    <a:pt x="0" y="2759583"/>
                  </a:cubicBezTo>
                  <a:close/>
                </a:path>
              </a:pathLst>
            </a:custGeom>
            <a:solidFill>
              <a:srgbClr val="000000">
                <a:alpha val="0"/>
              </a:srgbClr>
            </a:solidFill>
          </p:spPr>
          <p:txBody>
            <a:bodyPr/>
            <a:lstStyle/>
            <a:p>
              <a:endParaRPr lang="zh-TW" altLang="en-US"/>
            </a:p>
          </p:txBody>
        </p:sp>
        <p:sp>
          <p:nvSpPr>
            <p:cNvPr id="32" name="Freeform 32"/>
            <p:cNvSpPr/>
            <p:nvPr/>
          </p:nvSpPr>
          <p:spPr>
            <a:xfrm>
              <a:off x="0" y="0"/>
              <a:ext cx="3342259" cy="3538093"/>
            </a:xfrm>
            <a:custGeom>
              <a:avLst/>
              <a:gdLst/>
              <a:ahLst/>
              <a:cxnLst/>
              <a:rect l="l" t="t" r="r" b="b"/>
              <a:pathLst>
                <a:path w="3342259" h="3538093">
                  <a:moveTo>
                    <a:pt x="7366" y="511048"/>
                  </a:moveTo>
                  <a:cubicBezTo>
                    <a:pt x="9779" y="502539"/>
                    <a:pt x="12573" y="494030"/>
                    <a:pt x="16129" y="485648"/>
                  </a:cubicBezTo>
                  <a:lnTo>
                    <a:pt x="39624" y="495300"/>
                  </a:lnTo>
                  <a:cubicBezTo>
                    <a:pt x="36576" y="502793"/>
                    <a:pt x="34036" y="510286"/>
                    <a:pt x="31877" y="517779"/>
                  </a:cubicBezTo>
                  <a:close/>
                  <a:moveTo>
                    <a:pt x="52070" y="468249"/>
                  </a:moveTo>
                  <a:cubicBezTo>
                    <a:pt x="56261" y="460502"/>
                    <a:pt x="60833" y="452882"/>
                    <a:pt x="65913" y="445389"/>
                  </a:cubicBezTo>
                  <a:lnTo>
                    <a:pt x="86995" y="459613"/>
                  </a:lnTo>
                  <a:cubicBezTo>
                    <a:pt x="82296" y="466598"/>
                    <a:pt x="78105" y="473456"/>
                    <a:pt x="74295" y="480441"/>
                  </a:cubicBezTo>
                  <a:close/>
                  <a:moveTo>
                    <a:pt x="103886" y="436245"/>
                  </a:moveTo>
                  <a:cubicBezTo>
                    <a:pt x="109220" y="429514"/>
                    <a:pt x="114935" y="422910"/>
                    <a:pt x="121031" y="416306"/>
                  </a:cubicBezTo>
                  <a:lnTo>
                    <a:pt x="139700" y="433451"/>
                  </a:lnTo>
                  <a:cubicBezTo>
                    <a:pt x="133985" y="439674"/>
                    <a:pt x="128778" y="445770"/>
                    <a:pt x="123698" y="452120"/>
                  </a:cubicBezTo>
                  <a:close/>
                  <a:moveTo>
                    <a:pt x="159004" y="413385"/>
                  </a:moveTo>
                  <a:cubicBezTo>
                    <a:pt x="165100" y="407416"/>
                    <a:pt x="171577" y="401574"/>
                    <a:pt x="178181" y="395732"/>
                  </a:cubicBezTo>
                  <a:lnTo>
                    <a:pt x="194818" y="414909"/>
                  </a:lnTo>
                  <a:cubicBezTo>
                    <a:pt x="188468" y="420497"/>
                    <a:pt x="182372" y="425958"/>
                    <a:pt x="176530" y="431673"/>
                  </a:cubicBezTo>
                  <a:close/>
                  <a:moveTo>
                    <a:pt x="215773" y="397510"/>
                  </a:moveTo>
                  <a:cubicBezTo>
                    <a:pt x="222377" y="392303"/>
                    <a:pt x="229362" y="386969"/>
                    <a:pt x="236474" y="381889"/>
                  </a:cubicBezTo>
                  <a:lnTo>
                    <a:pt x="251460" y="402463"/>
                  </a:lnTo>
                  <a:cubicBezTo>
                    <a:pt x="244602" y="407416"/>
                    <a:pt x="237998" y="412496"/>
                    <a:pt x="231648" y="417449"/>
                  </a:cubicBezTo>
                  <a:close/>
                  <a:moveTo>
                    <a:pt x="273431" y="386969"/>
                  </a:moveTo>
                  <a:cubicBezTo>
                    <a:pt x="280416" y="382270"/>
                    <a:pt x="287655" y="377571"/>
                    <a:pt x="295021" y="372872"/>
                  </a:cubicBezTo>
                  <a:lnTo>
                    <a:pt x="308483" y="394335"/>
                  </a:lnTo>
                  <a:cubicBezTo>
                    <a:pt x="301371" y="398907"/>
                    <a:pt x="294386" y="403352"/>
                    <a:pt x="287528" y="407924"/>
                  </a:cubicBezTo>
                  <a:close/>
                  <a:moveTo>
                    <a:pt x="331216" y="380492"/>
                  </a:moveTo>
                  <a:cubicBezTo>
                    <a:pt x="338455" y="376174"/>
                    <a:pt x="345948" y="371983"/>
                    <a:pt x="353568" y="367792"/>
                  </a:cubicBezTo>
                  <a:lnTo>
                    <a:pt x="365887" y="390017"/>
                  </a:lnTo>
                  <a:cubicBezTo>
                    <a:pt x="358521" y="394081"/>
                    <a:pt x="351155" y="398272"/>
                    <a:pt x="344170" y="402463"/>
                  </a:cubicBezTo>
                  <a:close/>
                  <a:moveTo>
                    <a:pt x="389128" y="377571"/>
                  </a:moveTo>
                  <a:cubicBezTo>
                    <a:pt x="396621" y="373634"/>
                    <a:pt x="404241" y="369824"/>
                    <a:pt x="411988" y="365887"/>
                  </a:cubicBezTo>
                  <a:lnTo>
                    <a:pt x="423291" y="388620"/>
                  </a:lnTo>
                  <a:cubicBezTo>
                    <a:pt x="415671" y="392430"/>
                    <a:pt x="408178" y="396240"/>
                    <a:pt x="400939" y="400050"/>
                  </a:cubicBezTo>
                  <a:close/>
                  <a:moveTo>
                    <a:pt x="446913" y="377190"/>
                  </a:moveTo>
                  <a:cubicBezTo>
                    <a:pt x="454533" y="373634"/>
                    <a:pt x="462280" y="370078"/>
                    <a:pt x="470154" y="366522"/>
                  </a:cubicBezTo>
                  <a:lnTo>
                    <a:pt x="480568" y="389763"/>
                  </a:lnTo>
                  <a:cubicBezTo>
                    <a:pt x="472821" y="393192"/>
                    <a:pt x="465201" y="396748"/>
                    <a:pt x="457708" y="400304"/>
                  </a:cubicBezTo>
                  <a:close/>
                  <a:moveTo>
                    <a:pt x="504444" y="379349"/>
                  </a:moveTo>
                  <a:cubicBezTo>
                    <a:pt x="512191" y="376047"/>
                    <a:pt x="520065" y="372745"/>
                    <a:pt x="528066" y="369443"/>
                  </a:cubicBezTo>
                  <a:lnTo>
                    <a:pt x="537591" y="392938"/>
                  </a:lnTo>
                  <a:cubicBezTo>
                    <a:pt x="529717" y="396113"/>
                    <a:pt x="521970" y="399415"/>
                    <a:pt x="514350" y="402590"/>
                  </a:cubicBezTo>
                  <a:close/>
                  <a:moveTo>
                    <a:pt x="561721" y="383286"/>
                  </a:moveTo>
                  <a:cubicBezTo>
                    <a:pt x="569595" y="380238"/>
                    <a:pt x="577596" y="377190"/>
                    <a:pt x="585597" y="374142"/>
                  </a:cubicBezTo>
                  <a:lnTo>
                    <a:pt x="594487" y="397891"/>
                  </a:lnTo>
                  <a:cubicBezTo>
                    <a:pt x="586486" y="400812"/>
                    <a:pt x="578739" y="403860"/>
                    <a:pt x="570865" y="406908"/>
                  </a:cubicBezTo>
                  <a:close/>
                  <a:moveTo>
                    <a:pt x="618744" y="389001"/>
                  </a:moveTo>
                  <a:cubicBezTo>
                    <a:pt x="626745" y="386207"/>
                    <a:pt x="634746" y="383286"/>
                    <a:pt x="642874" y="380492"/>
                  </a:cubicBezTo>
                  <a:lnTo>
                    <a:pt x="482600" y="196215"/>
                  </a:lnTo>
                  <a:cubicBezTo>
                    <a:pt x="474599" y="199009"/>
                    <a:pt x="466598" y="201803"/>
                    <a:pt x="458724" y="204597"/>
                  </a:cubicBezTo>
                  <a:close/>
                  <a:moveTo>
                    <a:pt x="507111" y="187960"/>
                  </a:moveTo>
                  <a:cubicBezTo>
                    <a:pt x="515112" y="185293"/>
                    <a:pt x="523240" y="182753"/>
                    <a:pt x="531368" y="180086"/>
                  </a:cubicBezTo>
                  <a:lnTo>
                    <a:pt x="538988" y="204343"/>
                  </a:lnTo>
                  <a:cubicBezTo>
                    <a:pt x="530860" y="206883"/>
                    <a:pt x="522859" y="209550"/>
                    <a:pt x="514985" y="212090"/>
                  </a:cubicBezTo>
                  <a:close/>
                  <a:moveTo>
                    <a:pt x="563753" y="196723"/>
                  </a:moveTo>
                  <a:cubicBezTo>
                    <a:pt x="571881" y="194310"/>
                    <a:pt x="580009" y="191770"/>
                    <a:pt x="588264" y="189484"/>
                  </a:cubicBezTo>
                  <a:lnTo>
                    <a:pt x="595376" y="213868"/>
                  </a:lnTo>
                  <a:cubicBezTo>
                    <a:pt x="587248" y="216281"/>
                    <a:pt x="579120" y="218694"/>
                    <a:pt x="571119" y="221107"/>
                  </a:cubicBezTo>
                  <a:close/>
                  <a:moveTo>
                    <a:pt x="620141" y="206756"/>
                  </a:moveTo>
                  <a:cubicBezTo>
                    <a:pt x="628269" y="204470"/>
                    <a:pt x="636524" y="202184"/>
                    <a:pt x="644779" y="199898"/>
                  </a:cubicBezTo>
                  <a:lnTo>
                    <a:pt x="651383" y="224409"/>
                  </a:lnTo>
                  <a:cubicBezTo>
                    <a:pt x="643255" y="226568"/>
                    <a:pt x="635127" y="228854"/>
                    <a:pt x="626999" y="231140"/>
                  </a:cubicBezTo>
                  <a:close/>
                  <a:moveTo>
                    <a:pt x="676275" y="217805"/>
                  </a:moveTo>
                  <a:cubicBezTo>
                    <a:pt x="684403" y="215646"/>
                    <a:pt x="692658" y="213614"/>
                    <a:pt x="701040" y="211455"/>
                  </a:cubicBezTo>
                  <a:lnTo>
                    <a:pt x="707263" y="236093"/>
                  </a:lnTo>
                  <a:cubicBezTo>
                    <a:pt x="699008" y="238125"/>
                    <a:pt x="690880" y="240284"/>
                    <a:pt x="682752" y="242316"/>
                  </a:cubicBezTo>
                  <a:close/>
                  <a:moveTo>
                    <a:pt x="732282" y="229870"/>
                  </a:moveTo>
                  <a:cubicBezTo>
                    <a:pt x="740537" y="227838"/>
                    <a:pt x="748792" y="225933"/>
                    <a:pt x="757047" y="224028"/>
                  </a:cubicBezTo>
                  <a:lnTo>
                    <a:pt x="762762" y="248793"/>
                  </a:lnTo>
                  <a:cubicBezTo>
                    <a:pt x="754507" y="250698"/>
                    <a:pt x="746252" y="252603"/>
                    <a:pt x="738124" y="254635"/>
                  </a:cubicBezTo>
                  <a:close/>
                  <a:moveTo>
                    <a:pt x="787781" y="243078"/>
                  </a:moveTo>
                  <a:cubicBezTo>
                    <a:pt x="796036" y="241173"/>
                    <a:pt x="804291" y="239395"/>
                    <a:pt x="812673" y="237617"/>
                  </a:cubicBezTo>
                  <a:lnTo>
                    <a:pt x="818007" y="262382"/>
                  </a:lnTo>
                  <a:cubicBezTo>
                    <a:pt x="809752" y="264160"/>
                    <a:pt x="801497" y="265938"/>
                    <a:pt x="793242" y="267843"/>
                  </a:cubicBezTo>
                  <a:close/>
                  <a:moveTo>
                    <a:pt x="843153" y="257048"/>
                  </a:moveTo>
                  <a:cubicBezTo>
                    <a:pt x="851408" y="255270"/>
                    <a:pt x="859790" y="253619"/>
                    <a:pt x="868172" y="251968"/>
                  </a:cubicBezTo>
                  <a:lnTo>
                    <a:pt x="873125" y="276860"/>
                  </a:lnTo>
                  <a:cubicBezTo>
                    <a:pt x="864870" y="278511"/>
                    <a:pt x="856488" y="280162"/>
                    <a:pt x="848360" y="281940"/>
                  </a:cubicBezTo>
                  <a:close/>
                  <a:moveTo>
                    <a:pt x="844550" y="76200"/>
                  </a:moveTo>
                  <a:cubicBezTo>
                    <a:pt x="852805" y="74549"/>
                    <a:pt x="861187" y="73025"/>
                    <a:pt x="869569" y="71501"/>
                  </a:cubicBezTo>
                  <a:lnTo>
                    <a:pt x="874141" y="96520"/>
                  </a:lnTo>
                  <a:cubicBezTo>
                    <a:pt x="865759" y="98044"/>
                    <a:pt x="857504" y="99568"/>
                    <a:pt x="849249" y="101219"/>
                  </a:cubicBezTo>
                  <a:close/>
                  <a:moveTo>
                    <a:pt x="899414" y="91948"/>
                  </a:moveTo>
                  <a:cubicBezTo>
                    <a:pt x="907542" y="90551"/>
                    <a:pt x="915797" y="89027"/>
                    <a:pt x="924052" y="87630"/>
                  </a:cubicBezTo>
                  <a:lnTo>
                    <a:pt x="928370" y="112649"/>
                  </a:lnTo>
                  <a:cubicBezTo>
                    <a:pt x="920242" y="114046"/>
                    <a:pt x="911987" y="115443"/>
                    <a:pt x="903859" y="116967"/>
                  </a:cubicBezTo>
                  <a:close/>
                  <a:moveTo>
                    <a:pt x="953262" y="108585"/>
                  </a:moveTo>
                  <a:cubicBezTo>
                    <a:pt x="961517" y="107188"/>
                    <a:pt x="969899" y="105918"/>
                    <a:pt x="978281" y="104521"/>
                  </a:cubicBezTo>
                  <a:lnTo>
                    <a:pt x="982218" y="129667"/>
                  </a:lnTo>
                  <a:cubicBezTo>
                    <a:pt x="973836" y="130937"/>
                    <a:pt x="965581" y="132334"/>
                    <a:pt x="957326" y="133604"/>
                  </a:cubicBezTo>
                  <a:close/>
                  <a:moveTo>
                    <a:pt x="1007745" y="125730"/>
                  </a:moveTo>
                  <a:cubicBezTo>
                    <a:pt x="1016254" y="124460"/>
                    <a:pt x="1024763" y="123190"/>
                    <a:pt x="1033272" y="121920"/>
                  </a:cubicBezTo>
                  <a:lnTo>
                    <a:pt x="1036955" y="147066"/>
                  </a:lnTo>
                  <a:cubicBezTo>
                    <a:pt x="1028446" y="148336"/>
                    <a:pt x="1020064" y="149479"/>
                    <a:pt x="1011555" y="150749"/>
                  </a:cubicBezTo>
                  <a:close/>
                  <a:moveTo>
                    <a:pt x="1062736" y="143383"/>
                  </a:moveTo>
                  <a:cubicBezTo>
                    <a:pt x="1070991" y="142240"/>
                    <a:pt x="1079246" y="141097"/>
                    <a:pt x="1087501" y="140081"/>
                  </a:cubicBezTo>
                  <a:lnTo>
                    <a:pt x="1090803" y="165227"/>
                  </a:lnTo>
                  <a:cubicBezTo>
                    <a:pt x="1082548" y="166370"/>
                    <a:pt x="1074293" y="167386"/>
                    <a:pt x="1066165" y="168529"/>
                  </a:cubicBezTo>
                  <a:close/>
                  <a:moveTo>
                    <a:pt x="1115949" y="161925"/>
                  </a:moveTo>
                  <a:cubicBezTo>
                    <a:pt x="1124331" y="160909"/>
                    <a:pt x="1132713" y="159893"/>
                    <a:pt x="1141095" y="158877"/>
                  </a:cubicBezTo>
                  <a:lnTo>
                    <a:pt x="1144143" y="184150"/>
                  </a:lnTo>
                  <a:cubicBezTo>
                    <a:pt x="1135761" y="185166"/>
                    <a:pt x="1127379" y="186182"/>
                    <a:pt x="1119124" y="187198"/>
                  </a:cubicBezTo>
                  <a:close/>
                  <a:moveTo>
                    <a:pt x="1169670" y="181102"/>
                  </a:moveTo>
                  <a:cubicBezTo>
                    <a:pt x="1178179" y="180086"/>
                    <a:pt x="1186688" y="179197"/>
                    <a:pt x="1195197" y="178308"/>
                  </a:cubicBezTo>
                  <a:lnTo>
                    <a:pt x="1197864" y="203581"/>
                  </a:lnTo>
                  <a:cubicBezTo>
                    <a:pt x="1189355" y="204470"/>
                    <a:pt x="1180846" y="205486"/>
                    <a:pt x="1172464" y="206375"/>
                  </a:cubicBezTo>
                  <a:close/>
                  <a:moveTo>
                    <a:pt x="1223772" y="200787"/>
                  </a:moveTo>
                  <a:cubicBezTo>
                    <a:pt x="1232027" y="199898"/>
                    <a:pt x="1240409" y="199136"/>
                    <a:pt x="1248791" y="198247"/>
                  </a:cubicBezTo>
                  <a:lnTo>
                    <a:pt x="1251204" y="223520"/>
                  </a:lnTo>
                  <a:cubicBezTo>
                    <a:pt x="1242822" y="224282"/>
                    <a:pt x="1234567" y="225171"/>
                    <a:pt x="1226312" y="225933"/>
                  </a:cubicBezTo>
                  <a:close/>
                  <a:moveTo>
                    <a:pt x="1276477" y="221107"/>
                  </a:moveTo>
                  <a:cubicBezTo>
                    <a:pt x="1284859" y="220345"/>
                    <a:pt x="1293241" y="219583"/>
                    <a:pt x="1301750" y="218821"/>
                  </a:cubicBezTo>
                  <a:lnTo>
                    <a:pt x="1303909" y="244094"/>
                  </a:lnTo>
                  <a:cubicBezTo>
                    <a:pt x="1295527" y="244856"/>
                    <a:pt x="1287145" y="245491"/>
                    <a:pt x="1278763" y="246253"/>
                  </a:cubicBezTo>
                  <a:close/>
                  <a:moveTo>
                    <a:pt x="1329436" y="241935"/>
                  </a:moveTo>
                  <a:cubicBezTo>
                    <a:pt x="1337945" y="241300"/>
                    <a:pt x="1346454" y="240538"/>
                    <a:pt x="1354963" y="239903"/>
                  </a:cubicBezTo>
                  <a:lnTo>
                    <a:pt x="1356868" y="265176"/>
                  </a:lnTo>
                  <a:cubicBezTo>
                    <a:pt x="1348359" y="265811"/>
                    <a:pt x="1339850" y="266446"/>
                    <a:pt x="1331468" y="267208"/>
                  </a:cubicBezTo>
                  <a:close/>
                  <a:moveTo>
                    <a:pt x="1382776" y="263398"/>
                  </a:moveTo>
                  <a:cubicBezTo>
                    <a:pt x="1391285" y="262763"/>
                    <a:pt x="1399794" y="262255"/>
                    <a:pt x="1408430" y="261747"/>
                  </a:cubicBezTo>
                  <a:lnTo>
                    <a:pt x="1410081" y="287147"/>
                  </a:lnTo>
                  <a:cubicBezTo>
                    <a:pt x="1401572" y="287655"/>
                    <a:pt x="1393063" y="288290"/>
                    <a:pt x="1384554" y="288798"/>
                  </a:cubicBezTo>
                  <a:close/>
                  <a:moveTo>
                    <a:pt x="1400556" y="8890"/>
                  </a:moveTo>
                  <a:cubicBezTo>
                    <a:pt x="1409065" y="8382"/>
                    <a:pt x="1417447" y="7874"/>
                    <a:pt x="1425956" y="7493"/>
                  </a:cubicBezTo>
                  <a:lnTo>
                    <a:pt x="1427353" y="32893"/>
                  </a:lnTo>
                  <a:cubicBezTo>
                    <a:pt x="1418844" y="33401"/>
                    <a:pt x="1410462" y="33782"/>
                    <a:pt x="1402080" y="34290"/>
                  </a:cubicBezTo>
                  <a:close/>
                  <a:moveTo>
                    <a:pt x="1452880" y="31496"/>
                  </a:moveTo>
                  <a:cubicBezTo>
                    <a:pt x="1461389" y="31115"/>
                    <a:pt x="1469771" y="30734"/>
                    <a:pt x="1478280" y="30353"/>
                  </a:cubicBezTo>
                  <a:lnTo>
                    <a:pt x="1479423" y="55753"/>
                  </a:lnTo>
                  <a:cubicBezTo>
                    <a:pt x="1470914" y="56134"/>
                    <a:pt x="1462532" y="56515"/>
                    <a:pt x="1454150" y="56896"/>
                  </a:cubicBezTo>
                  <a:close/>
                  <a:moveTo>
                    <a:pt x="1505077" y="54610"/>
                  </a:moveTo>
                  <a:cubicBezTo>
                    <a:pt x="1513586" y="54229"/>
                    <a:pt x="1521968" y="53975"/>
                    <a:pt x="1530477" y="53721"/>
                  </a:cubicBezTo>
                  <a:lnTo>
                    <a:pt x="1531366" y="79121"/>
                  </a:lnTo>
                  <a:cubicBezTo>
                    <a:pt x="1522857" y="79375"/>
                    <a:pt x="1514475" y="79756"/>
                    <a:pt x="1506093" y="80010"/>
                  </a:cubicBezTo>
                  <a:close/>
                  <a:moveTo>
                    <a:pt x="1553210" y="2159"/>
                  </a:moveTo>
                  <a:cubicBezTo>
                    <a:pt x="1561719" y="1905"/>
                    <a:pt x="1570101" y="1651"/>
                    <a:pt x="1578610" y="1524"/>
                  </a:cubicBezTo>
                  <a:lnTo>
                    <a:pt x="1579245" y="26924"/>
                  </a:lnTo>
                  <a:cubicBezTo>
                    <a:pt x="1570736" y="27178"/>
                    <a:pt x="1562354" y="27305"/>
                    <a:pt x="1553972" y="27559"/>
                  </a:cubicBezTo>
                  <a:close/>
                  <a:moveTo>
                    <a:pt x="1604899" y="26289"/>
                  </a:moveTo>
                  <a:cubicBezTo>
                    <a:pt x="1613408" y="26162"/>
                    <a:pt x="1621917" y="26035"/>
                    <a:pt x="1630299" y="25908"/>
                  </a:cubicBezTo>
                  <a:lnTo>
                    <a:pt x="1630680" y="51308"/>
                  </a:lnTo>
                  <a:cubicBezTo>
                    <a:pt x="1622171" y="51435"/>
                    <a:pt x="1613789" y="51562"/>
                    <a:pt x="1605407" y="51689"/>
                  </a:cubicBezTo>
                  <a:close/>
                  <a:moveTo>
                    <a:pt x="1656334" y="50927"/>
                  </a:moveTo>
                  <a:cubicBezTo>
                    <a:pt x="1664843" y="50800"/>
                    <a:pt x="1673352" y="50800"/>
                    <a:pt x="1681734" y="50800"/>
                  </a:cubicBezTo>
                  <a:lnTo>
                    <a:pt x="1681861" y="76200"/>
                  </a:lnTo>
                  <a:cubicBezTo>
                    <a:pt x="1673352" y="76200"/>
                    <a:pt x="1664970" y="76327"/>
                    <a:pt x="1656461" y="76327"/>
                  </a:cubicBezTo>
                  <a:close/>
                  <a:moveTo>
                    <a:pt x="1705991" y="0"/>
                  </a:moveTo>
                  <a:cubicBezTo>
                    <a:pt x="1714500" y="0"/>
                    <a:pt x="1723009" y="0"/>
                    <a:pt x="1731518" y="127"/>
                  </a:cubicBezTo>
                  <a:lnTo>
                    <a:pt x="1731391" y="25527"/>
                  </a:lnTo>
                  <a:cubicBezTo>
                    <a:pt x="1723009" y="25527"/>
                    <a:pt x="1714500" y="25400"/>
                    <a:pt x="1705991" y="25400"/>
                  </a:cubicBezTo>
                  <a:close/>
                  <a:moveTo>
                    <a:pt x="1756918" y="25654"/>
                  </a:moveTo>
                  <a:cubicBezTo>
                    <a:pt x="1765427" y="25781"/>
                    <a:pt x="1773936" y="25781"/>
                    <a:pt x="1782318" y="25908"/>
                  </a:cubicBezTo>
                  <a:lnTo>
                    <a:pt x="1781937" y="51308"/>
                  </a:lnTo>
                  <a:cubicBezTo>
                    <a:pt x="1773555" y="51181"/>
                    <a:pt x="1765046" y="51054"/>
                    <a:pt x="1756537" y="51054"/>
                  </a:cubicBezTo>
                  <a:close/>
                  <a:moveTo>
                    <a:pt x="1807464" y="51816"/>
                  </a:moveTo>
                  <a:cubicBezTo>
                    <a:pt x="1815973" y="51943"/>
                    <a:pt x="1824482" y="52197"/>
                    <a:pt x="1832864" y="52324"/>
                  </a:cubicBezTo>
                  <a:lnTo>
                    <a:pt x="1832229" y="77724"/>
                  </a:lnTo>
                  <a:cubicBezTo>
                    <a:pt x="1823847" y="77470"/>
                    <a:pt x="1815338" y="77343"/>
                    <a:pt x="1806956" y="77216"/>
                  </a:cubicBezTo>
                  <a:close/>
                  <a:moveTo>
                    <a:pt x="1857883" y="78486"/>
                  </a:moveTo>
                  <a:cubicBezTo>
                    <a:pt x="1866392" y="78740"/>
                    <a:pt x="1874901" y="78994"/>
                    <a:pt x="1883283" y="79248"/>
                  </a:cubicBezTo>
                  <a:lnTo>
                    <a:pt x="1882394" y="104648"/>
                  </a:lnTo>
                  <a:cubicBezTo>
                    <a:pt x="1874012" y="104394"/>
                    <a:pt x="1865503" y="104140"/>
                    <a:pt x="1857121" y="103886"/>
                  </a:cubicBezTo>
                  <a:close/>
                  <a:moveTo>
                    <a:pt x="1908048" y="105664"/>
                  </a:moveTo>
                  <a:cubicBezTo>
                    <a:pt x="1916557" y="106045"/>
                    <a:pt x="1925066" y="106299"/>
                    <a:pt x="1933448" y="106680"/>
                  </a:cubicBezTo>
                  <a:lnTo>
                    <a:pt x="1932305" y="132080"/>
                  </a:lnTo>
                  <a:cubicBezTo>
                    <a:pt x="1923923" y="131699"/>
                    <a:pt x="1915414" y="131318"/>
                    <a:pt x="1907032" y="131064"/>
                  </a:cubicBezTo>
                  <a:close/>
                  <a:moveTo>
                    <a:pt x="1957959" y="133350"/>
                  </a:moveTo>
                  <a:cubicBezTo>
                    <a:pt x="1966468" y="133731"/>
                    <a:pt x="1974977" y="134239"/>
                    <a:pt x="1983359" y="134620"/>
                  </a:cubicBezTo>
                  <a:lnTo>
                    <a:pt x="1981962" y="160020"/>
                  </a:lnTo>
                  <a:cubicBezTo>
                    <a:pt x="1973580" y="159512"/>
                    <a:pt x="1965071" y="159131"/>
                    <a:pt x="1956689" y="158750"/>
                  </a:cubicBezTo>
                  <a:close/>
                  <a:moveTo>
                    <a:pt x="2007489" y="161544"/>
                  </a:moveTo>
                  <a:cubicBezTo>
                    <a:pt x="2015998" y="162052"/>
                    <a:pt x="2024507" y="162560"/>
                    <a:pt x="2032889" y="163068"/>
                  </a:cubicBezTo>
                  <a:lnTo>
                    <a:pt x="2031238" y="188468"/>
                  </a:lnTo>
                  <a:cubicBezTo>
                    <a:pt x="2022856" y="187960"/>
                    <a:pt x="2014347" y="187452"/>
                    <a:pt x="2005965" y="186944"/>
                  </a:cubicBezTo>
                  <a:close/>
                  <a:moveTo>
                    <a:pt x="2057019" y="190246"/>
                  </a:moveTo>
                  <a:cubicBezTo>
                    <a:pt x="2065655" y="190881"/>
                    <a:pt x="2074164" y="191516"/>
                    <a:pt x="2082673" y="192151"/>
                  </a:cubicBezTo>
                  <a:lnTo>
                    <a:pt x="2080768" y="217424"/>
                  </a:lnTo>
                  <a:cubicBezTo>
                    <a:pt x="2072259" y="216789"/>
                    <a:pt x="2063750" y="216154"/>
                    <a:pt x="2055241" y="215519"/>
                  </a:cubicBezTo>
                  <a:close/>
                  <a:moveTo>
                    <a:pt x="2106422" y="219329"/>
                  </a:moveTo>
                  <a:cubicBezTo>
                    <a:pt x="2114931" y="219964"/>
                    <a:pt x="2123313" y="220726"/>
                    <a:pt x="2131822" y="221488"/>
                  </a:cubicBezTo>
                  <a:lnTo>
                    <a:pt x="2129663" y="246761"/>
                  </a:lnTo>
                  <a:cubicBezTo>
                    <a:pt x="2121281" y="245999"/>
                    <a:pt x="2112899" y="245364"/>
                    <a:pt x="2104390" y="244602"/>
                  </a:cubicBezTo>
                  <a:close/>
                  <a:moveTo>
                    <a:pt x="2155063" y="248920"/>
                  </a:moveTo>
                  <a:cubicBezTo>
                    <a:pt x="2163445" y="249682"/>
                    <a:pt x="2171827" y="250444"/>
                    <a:pt x="2180082" y="251333"/>
                  </a:cubicBezTo>
                  <a:lnTo>
                    <a:pt x="2186940" y="48260"/>
                  </a:lnTo>
                  <a:cubicBezTo>
                    <a:pt x="2178685" y="47498"/>
                    <a:pt x="2170303" y="46609"/>
                    <a:pt x="2162048" y="45847"/>
                  </a:cubicBezTo>
                  <a:close/>
                  <a:moveTo>
                    <a:pt x="2212340" y="50800"/>
                  </a:moveTo>
                  <a:cubicBezTo>
                    <a:pt x="2220976" y="51689"/>
                    <a:pt x="2229485" y="52578"/>
                    <a:pt x="2238121" y="53467"/>
                  </a:cubicBezTo>
                  <a:lnTo>
                    <a:pt x="2235327" y="78740"/>
                  </a:lnTo>
                  <a:cubicBezTo>
                    <a:pt x="2226818" y="77851"/>
                    <a:pt x="2218309" y="76962"/>
                    <a:pt x="2209800" y="76073"/>
                  </a:cubicBezTo>
                  <a:close/>
                  <a:moveTo>
                    <a:pt x="2261108" y="81661"/>
                  </a:moveTo>
                  <a:cubicBezTo>
                    <a:pt x="2269617" y="82677"/>
                    <a:pt x="2277999" y="83566"/>
                    <a:pt x="2286508" y="84582"/>
                  </a:cubicBezTo>
                  <a:lnTo>
                    <a:pt x="2283460" y="109855"/>
                  </a:lnTo>
                  <a:cubicBezTo>
                    <a:pt x="2275078" y="108839"/>
                    <a:pt x="2266696" y="107823"/>
                    <a:pt x="2258187" y="106934"/>
                  </a:cubicBezTo>
                  <a:close/>
                  <a:moveTo>
                    <a:pt x="2308733" y="113030"/>
                  </a:moveTo>
                  <a:cubicBezTo>
                    <a:pt x="2317115" y="114046"/>
                    <a:pt x="2325370" y="115189"/>
                    <a:pt x="2333752" y="116205"/>
                  </a:cubicBezTo>
                  <a:lnTo>
                    <a:pt x="2330450" y="141351"/>
                  </a:lnTo>
                  <a:cubicBezTo>
                    <a:pt x="2322195" y="140208"/>
                    <a:pt x="2313940" y="139192"/>
                    <a:pt x="2305558" y="138176"/>
                  </a:cubicBezTo>
                  <a:close/>
                  <a:moveTo>
                    <a:pt x="2355469" y="144780"/>
                  </a:moveTo>
                  <a:cubicBezTo>
                    <a:pt x="2364105" y="145923"/>
                    <a:pt x="2372614" y="147193"/>
                    <a:pt x="2381123" y="148463"/>
                  </a:cubicBezTo>
                  <a:lnTo>
                    <a:pt x="2377440" y="173609"/>
                  </a:lnTo>
                  <a:cubicBezTo>
                    <a:pt x="2368931" y="172339"/>
                    <a:pt x="2360422" y="171196"/>
                    <a:pt x="2351913" y="169926"/>
                  </a:cubicBezTo>
                  <a:close/>
                  <a:moveTo>
                    <a:pt x="2403094" y="177292"/>
                  </a:moveTo>
                  <a:cubicBezTo>
                    <a:pt x="2411603" y="178562"/>
                    <a:pt x="2419985" y="179832"/>
                    <a:pt x="2428367" y="181229"/>
                  </a:cubicBezTo>
                  <a:lnTo>
                    <a:pt x="2424430" y="206375"/>
                  </a:lnTo>
                  <a:cubicBezTo>
                    <a:pt x="2416048" y="205105"/>
                    <a:pt x="2407793" y="203708"/>
                    <a:pt x="2399284" y="202438"/>
                  </a:cubicBezTo>
                  <a:close/>
                  <a:moveTo>
                    <a:pt x="2449576" y="210439"/>
                  </a:moveTo>
                  <a:cubicBezTo>
                    <a:pt x="2457831" y="211836"/>
                    <a:pt x="2466086" y="213233"/>
                    <a:pt x="2474341" y="214630"/>
                  </a:cubicBezTo>
                  <a:lnTo>
                    <a:pt x="2470023" y="239649"/>
                  </a:lnTo>
                  <a:cubicBezTo>
                    <a:pt x="2461895" y="238252"/>
                    <a:pt x="2453640" y="236855"/>
                    <a:pt x="2445385" y="235458"/>
                  </a:cubicBezTo>
                  <a:close/>
                  <a:moveTo>
                    <a:pt x="2494915" y="243967"/>
                  </a:moveTo>
                  <a:cubicBezTo>
                    <a:pt x="2503297" y="245491"/>
                    <a:pt x="2511679" y="247015"/>
                    <a:pt x="2519934" y="248539"/>
                  </a:cubicBezTo>
                  <a:lnTo>
                    <a:pt x="2515235" y="273558"/>
                  </a:lnTo>
                  <a:cubicBezTo>
                    <a:pt x="2506980" y="272034"/>
                    <a:pt x="2498725" y="270510"/>
                    <a:pt x="2490343" y="268986"/>
                  </a:cubicBezTo>
                  <a:close/>
                  <a:moveTo>
                    <a:pt x="2540508" y="278257"/>
                  </a:moveTo>
                  <a:cubicBezTo>
                    <a:pt x="2548890" y="279908"/>
                    <a:pt x="2557272" y="281559"/>
                    <a:pt x="2565527" y="283210"/>
                  </a:cubicBezTo>
                  <a:lnTo>
                    <a:pt x="2560574" y="308102"/>
                  </a:lnTo>
                  <a:cubicBezTo>
                    <a:pt x="2552319" y="306451"/>
                    <a:pt x="2544064" y="304800"/>
                    <a:pt x="2535809" y="303149"/>
                  </a:cubicBezTo>
                  <a:close/>
                  <a:moveTo>
                    <a:pt x="2585847" y="313182"/>
                  </a:moveTo>
                  <a:cubicBezTo>
                    <a:pt x="2594229" y="314960"/>
                    <a:pt x="2602484" y="316738"/>
                    <a:pt x="2610739" y="318516"/>
                  </a:cubicBezTo>
                  <a:lnTo>
                    <a:pt x="2605405" y="343281"/>
                  </a:lnTo>
                  <a:cubicBezTo>
                    <a:pt x="2597150" y="341503"/>
                    <a:pt x="2588895" y="339725"/>
                    <a:pt x="2580640" y="338074"/>
                  </a:cubicBezTo>
                  <a:close/>
                  <a:moveTo>
                    <a:pt x="2630424" y="348869"/>
                  </a:moveTo>
                  <a:cubicBezTo>
                    <a:pt x="2638806" y="350774"/>
                    <a:pt x="2647061" y="352679"/>
                    <a:pt x="2655316" y="354584"/>
                  </a:cubicBezTo>
                  <a:lnTo>
                    <a:pt x="2649474" y="379349"/>
                  </a:lnTo>
                  <a:cubicBezTo>
                    <a:pt x="2641346" y="377444"/>
                    <a:pt x="2633091" y="375539"/>
                    <a:pt x="2624836" y="373634"/>
                  </a:cubicBezTo>
                  <a:close/>
                  <a:moveTo>
                    <a:pt x="2674493" y="385318"/>
                  </a:moveTo>
                  <a:cubicBezTo>
                    <a:pt x="2682748" y="387350"/>
                    <a:pt x="2691003" y="389382"/>
                    <a:pt x="2699258" y="391414"/>
                  </a:cubicBezTo>
                  <a:lnTo>
                    <a:pt x="2693035" y="416052"/>
                  </a:lnTo>
                  <a:cubicBezTo>
                    <a:pt x="2684907" y="414020"/>
                    <a:pt x="2676779" y="411988"/>
                    <a:pt x="2668524" y="409956"/>
                  </a:cubicBezTo>
                  <a:close/>
                  <a:moveTo>
                    <a:pt x="2718054" y="422402"/>
                  </a:moveTo>
                  <a:cubicBezTo>
                    <a:pt x="2726309" y="424561"/>
                    <a:pt x="2734564" y="426720"/>
                    <a:pt x="2742692" y="429006"/>
                  </a:cubicBezTo>
                  <a:lnTo>
                    <a:pt x="2735961" y="453517"/>
                  </a:lnTo>
                  <a:cubicBezTo>
                    <a:pt x="2727833" y="451358"/>
                    <a:pt x="2719705" y="449199"/>
                    <a:pt x="2711577" y="447040"/>
                  </a:cubicBezTo>
                  <a:close/>
                  <a:moveTo>
                    <a:pt x="2760853" y="460502"/>
                  </a:moveTo>
                  <a:cubicBezTo>
                    <a:pt x="2769108" y="462788"/>
                    <a:pt x="2777236" y="465201"/>
                    <a:pt x="2785364" y="467614"/>
                  </a:cubicBezTo>
                  <a:lnTo>
                    <a:pt x="2778252" y="491998"/>
                  </a:lnTo>
                  <a:cubicBezTo>
                    <a:pt x="2770251" y="489585"/>
                    <a:pt x="2762123" y="487299"/>
                    <a:pt x="2753995" y="485013"/>
                  </a:cubicBezTo>
                  <a:close/>
                  <a:moveTo>
                    <a:pt x="2803017" y="499491"/>
                  </a:moveTo>
                  <a:cubicBezTo>
                    <a:pt x="2811272" y="502031"/>
                    <a:pt x="2819400" y="504571"/>
                    <a:pt x="2827401" y="507111"/>
                  </a:cubicBezTo>
                  <a:lnTo>
                    <a:pt x="2819654" y="531368"/>
                  </a:lnTo>
                  <a:cubicBezTo>
                    <a:pt x="2811653" y="528828"/>
                    <a:pt x="2803652" y="526288"/>
                    <a:pt x="2795524" y="523875"/>
                  </a:cubicBezTo>
                  <a:close/>
                  <a:moveTo>
                    <a:pt x="2844165" y="539369"/>
                  </a:moveTo>
                  <a:cubicBezTo>
                    <a:pt x="2852293" y="542036"/>
                    <a:pt x="2860421" y="544830"/>
                    <a:pt x="2868422" y="547497"/>
                  </a:cubicBezTo>
                  <a:lnTo>
                    <a:pt x="2860167" y="571500"/>
                  </a:lnTo>
                  <a:cubicBezTo>
                    <a:pt x="2852293" y="568833"/>
                    <a:pt x="2844292" y="566039"/>
                    <a:pt x="2836291" y="563372"/>
                  </a:cubicBezTo>
                  <a:close/>
                  <a:moveTo>
                    <a:pt x="2884551" y="580009"/>
                  </a:moveTo>
                  <a:cubicBezTo>
                    <a:pt x="2892679" y="582930"/>
                    <a:pt x="2900680" y="585851"/>
                    <a:pt x="2908554" y="588772"/>
                  </a:cubicBezTo>
                  <a:lnTo>
                    <a:pt x="2899664" y="612521"/>
                  </a:lnTo>
                  <a:cubicBezTo>
                    <a:pt x="2891917" y="609600"/>
                    <a:pt x="2883916" y="606679"/>
                    <a:pt x="2876042" y="603758"/>
                  </a:cubicBezTo>
                  <a:close/>
                  <a:moveTo>
                    <a:pt x="2923921" y="621792"/>
                  </a:moveTo>
                  <a:cubicBezTo>
                    <a:pt x="2931922" y="624967"/>
                    <a:pt x="2939923" y="628142"/>
                    <a:pt x="2947670" y="631317"/>
                  </a:cubicBezTo>
                  <a:lnTo>
                    <a:pt x="2938018" y="654812"/>
                  </a:lnTo>
                  <a:cubicBezTo>
                    <a:pt x="2930271" y="651637"/>
                    <a:pt x="2922524" y="648589"/>
                    <a:pt x="2914650" y="645414"/>
                  </a:cubicBezTo>
                  <a:close/>
                  <a:moveTo>
                    <a:pt x="2962021" y="664845"/>
                  </a:moveTo>
                  <a:cubicBezTo>
                    <a:pt x="2969895" y="668274"/>
                    <a:pt x="2977769" y="671703"/>
                    <a:pt x="2985516" y="675132"/>
                  </a:cubicBezTo>
                  <a:lnTo>
                    <a:pt x="2975102" y="698246"/>
                  </a:lnTo>
                  <a:cubicBezTo>
                    <a:pt x="2967482" y="694817"/>
                    <a:pt x="2959862" y="691515"/>
                    <a:pt x="2952115" y="688086"/>
                  </a:cubicBezTo>
                  <a:close/>
                  <a:moveTo>
                    <a:pt x="2998851" y="709168"/>
                  </a:moveTo>
                  <a:cubicBezTo>
                    <a:pt x="3006725" y="712851"/>
                    <a:pt x="3014345" y="716661"/>
                    <a:pt x="3021965" y="720344"/>
                  </a:cubicBezTo>
                  <a:lnTo>
                    <a:pt x="3010662" y="743077"/>
                  </a:lnTo>
                  <a:cubicBezTo>
                    <a:pt x="3003296" y="739394"/>
                    <a:pt x="2995676" y="735711"/>
                    <a:pt x="2988056" y="732028"/>
                  </a:cubicBezTo>
                  <a:close/>
                  <a:moveTo>
                    <a:pt x="3034030" y="755015"/>
                  </a:moveTo>
                  <a:cubicBezTo>
                    <a:pt x="3041650" y="759079"/>
                    <a:pt x="3049270" y="763143"/>
                    <a:pt x="3056636" y="767334"/>
                  </a:cubicBezTo>
                  <a:lnTo>
                    <a:pt x="3044190" y="789559"/>
                  </a:lnTo>
                  <a:cubicBezTo>
                    <a:pt x="3036951" y="785495"/>
                    <a:pt x="3029712" y="781558"/>
                    <a:pt x="3022092" y="777621"/>
                  </a:cubicBezTo>
                  <a:close/>
                  <a:moveTo>
                    <a:pt x="3066923" y="802767"/>
                  </a:moveTo>
                  <a:cubicBezTo>
                    <a:pt x="3074416" y="807212"/>
                    <a:pt x="3081782" y="811784"/>
                    <a:pt x="3088894" y="816229"/>
                  </a:cubicBezTo>
                  <a:lnTo>
                    <a:pt x="3075305" y="837692"/>
                  </a:lnTo>
                  <a:cubicBezTo>
                    <a:pt x="3068320" y="833247"/>
                    <a:pt x="3061208" y="828929"/>
                    <a:pt x="3053969" y="824611"/>
                  </a:cubicBezTo>
                  <a:close/>
                  <a:moveTo>
                    <a:pt x="3097530" y="852297"/>
                  </a:moveTo>
                  <a:cubicBezTo>
                    <a:pt x="3104769" y="857250"/>
                    <a:pt x="3111754" y="862203"/>
                    <a:pt x="3118612" y="867283"/>
                  </a:cubicBezTo>
                  <a:lnTo>
                    <a:pt x="3103499" y="887730"/>
                  </a:lnTo>
                  <a:cubicBezTo>
                    <a:pt x="3096895" y="882904"/>
                    <a:pt x="3090164" y="878078"/>
                    <a:pt x="3083179" y="873252"/>
                  </a:cubicBezTo>
                  <a:close/>
                  <a:moveTo>
                    <a:pt x="3124835" y="903986"/>
                  </a:moveTo>
                  <a:cubicBezTo>
                    <a:pt x="3131693" y="909574"/>
                    <a:pt x="3138297" y="915035"/>
                    <a:pt x="3144774" y="920750"/>
                  </a:cubicBezTo>
                  <a:lnTo>
                    <a:pt x="3128010" y="939800"/>
                  </a:lnTo>
                  <a:cubicBezTo>
                    <a:pt x="3121914" y="934466"/>
                    <a:pt x="3115564" y="929132"/>
                    <a:pt x="3109087" y="923798"/>
                  </a:cubicBezTo>
                  <a:close/>
                  <a:moveTo>
                    <a:pt x="3148076" y="958342"/>
                  </a:moveTo>
                  <a:cubicBezTo>
                    <a:pt x="3154426" y="964565"/>
                    <a:pt x="3160522" y="970915"/>
                    <a:pt x="3166237" y="977265"/>
                  </a:cubicBezTo>
                  <a:lnTo>
                    <a:pt x="3147314" y="994283"/>
                  </a:lnTo>
                  <a:cubicBezTo>
                    <a:pt x="3141980" y="988314"/>
                    <a:pt x="3136265" y="982345"/>
                    <a:pt x="3130296" y="976503"/>
                  </a:cubicBezTo>
                  <a:close/>
                  <a:moveTo>
                    <a:pt x="3165348" y="1015619"/>
                  </a:moveTo>
                  <a:cubicBezTo>
                    <a:pt x="3170809" y="1022731"/>
                    <a:pt x="3176016" y="1029843"/>
                    <a:pt x="3180715" y="1037082"/>
                  </a:cubicBezTo>
                  <a:lnTo>
                    <a:pt x="3159506" y="1050925"/>
                  </a:lnTo>
                  <a:cubicBezTo>
                    <a:pt x="3155188" y="1044321"/>
                    <a:pt x="3150489" y="1037717"/>
                    <a:pt x="3145409" y="1031113"/>
                  </a:cubicBezTo>
                  <a:close/>
                  <a:moveTo>
                    <a:pt x="3174238" y="1075563"/>
                  </a:moveTo>
                  <a:cubicBezTo>
                    <a:pt x="3178429" y="1083691"/>
                    <a:pt x="3182239" y="1091819"/>
                    <a:pt x="3185414" y="1100074"/>
                  </a:cubicBezTo>
                  <a:lnTo>
                    <a:pt x="3161792" y="1109345"/>
                  </a:lnTo>
                  <a:cubicBezTo>
                    <a:pt x="3158871" y="1101979"/>
                    <a:pt x="3155569" y="1094740"/>
                    <a:pt x="3151759" y="1087374"/>
                  </a:cubicBezTo>
                  <a:close/>
                  <a:moveTo>
                    <a:pt x="3171190" y="1137412"/>
                  </a:moveTo>
                  <a:cubicBezTo>
                    <a:pt x="3173476" y="1146175"/>
                    <a:pt x="3175127" y="1155065"/>
                    <a:pt x="3176143" y="1163955"/>
                  </a:cubicBezTo>
                  <a:lnTo>
                    <a:pt x="3150870" y="1166876"/>
                  </a:lnTo>
                  <a:cubicBezTo>
                    <a:pt x="3149981" y="1159129"/>
                    <a:pt x="3148457" y="1151382"/>
                    <a:pt x="3146552" y="1143635"/>
                  </a:cubicBezTo>
                  <a:close/>
                  <a:moveTo>
                    <a:pt x="3152775" y="1196975"/>
                  </a:moveTo>
                  <a:lnTo>
                    <a:pt x="3152775" y="1222375"/>
                  </a:lnTo>
                  <a:lnTo>
                    <a:pt x="3127375" y="1222375"/>
                  </a:lnTo>
                  <a:lnTo>
                    <a:pt x="3127375" y="1196975"/>
                  </a:lnTo>
                  <a:close/>
                  <a:moveTo>
                    <a:pt x="3127375" y="1247775"/>
                  </a:moveTo>
                  <a:lnTo>
                    <a:pt x="3127375" y="1273175"/>
                  </a:lnTo>
                  <a:lnTo>
                    <a:pt x="3101975" y="1273175"/>
                  </a:lnTo>
                  <a:lnTo>
                    <a:pt x="3101975" y="1247775"/>
                  </a:lnTo>
                  <a:close/>
                  <a:moveTo>
                    <a:pt x="3101975" y="1298575"/>
                  </a:moveTo>
                  <a:lnTo>
                    <a:pt x="3101975" y="1323975"/>
                  </a:lnTo>
                  <a:lnTo>
                    <a:pt x="3076575" y="1323975"/>
                  </a:lnTo>
                  <a:lnTo>
                    <a:pt x="3076575" y="1298575"/>
                  </a:lnTo>
                  <a:close/>
                  <a:moveTo>
                    <a:pt x="3076575" y="1349375"/>
                  </a:moveTo>
                  <a:lnTo>
                    <a:pt x="3076575" y="1374775"/>
                  </a:lnTo>
                  <a:lnTo>
                    <a:pt x="3051175" y="1374775"/>
                  </a:lnTo>
                  <a:lnTo>
                    <a:pt x="3051175" y="1349375"/>
                  </a:lnTo>
                  <a:close/>
                  <a:moveTo>
                    <a:pt x="3051175" y="1400175"/>
                  </a:moveTo>
                  <a:lnTo>
                    <a:pt x="3051175" y="1425575"/>
                  </a:lnTo>
                  <a:lnTo>
                    <a:pt x="3025775" y="1425575"/>
                  </a:lnTo>
                  <a:lnTo>
                    <a:pt x="3025775" y="1400175"/>
                  </a:lnTo>
                  <a:close/>
                  <a:moveTo>
                    <a:pt x="3025775" y="1450975"/>
                  </a:moveTo>
                  <a:lnTo>
                    <a:pt x="3025775" y="1476375"/>
                  </a:lnTo>
                  <a:lnTo>
                    <a:pt x="3000375" y="1476375"/>
                  </a:lnTo>
                  <a:lnTo>
                    <a:pt x="3000375" y="1450975"/>
                  </a:lnTo>
                  <a:close/>
                  <a:moveTo>
                    <a:pt x="3000375" y="1501775"/>
                  </a:moveTo>
                  <a:lnTo>
                    <a:pt x="3000375" y="1527175"/>
                  </a:lnTo>
                  <a:lnTo>
                    <a:pt x="2974975" y="1527175"/>
                  </a:lnTo>
                  <a:lnTo>
                    <a:pt x="2974975" y="1501775"/>
                  </a:lnTo>
                  <a:close/>
                  <a:moveTo>
                    <a:pt x="2974975" y="1552575"/>
                  </a:moveTo>
                  <a:lnTo>
                    <a:pt x="2974975" y="1577975"/>
                  </a:lnTo>
                  <a:lnTo>
                    <a:pt x="2949575" y="1577975"/>
                  </a:lnTo>
                  <a:lnTo>
                    <a:pt x="2949575" y="1552575"/>
                  </a:lnTo>
                  <a:close/>
                  <a:moveTo>
                    <a:pt x="2949575" y="1603375"/>
                  </a:moveTo>
                  <a:lnTo>
                    <a:pt x="2949575" y="1628775"/>
                  </a:lnTo>
                  <a:lnTo>
                    <a:pt x="2924175" y="1628775"/>
                  </a:lnTo>
                  <a:lnTo>
                    <a:pt x="2924175" y="1603375"/>
                  </a:lnTo>
                  <a:close/>
                  <a:moveTo>
                    <a:pt x="2924175" y="1654175"/>
                  </a:moveTo>
                  <a:lnTo>
                    <a:pt x="2924175" y="1679575"/>
                  </a:lnTo>
                  <a:lnTo>
                    <a:pt x="2898775" y="1679575"/>
                  </a:lnTo>
                  <a:lnTo>
                    <a:pt x="2898775" y="1654175"/>
                  </a:lnTo>
                  <a:close/>
                  <a:moveTo>
                    <a:pt x="2898775" y="1704975"/>
                  </a:moveTo>
                  <a:lnTo>
                    <a:pt x="2898775" y="1730375"/>
                  </a:lnTo>
                  <a:lnTo>
                    <a:pt x="2873375" y="1730375"/>
                  </a:lnTo>
                  <a:lnTo>
                    <a:pt x="2873375" y="1704975"/>
                  </a:lnTo>
                  <a:close/>
                  <a:moveTo>
                    <a:pt x="2873375" y="1755775"/>
                  </a:moveTo>
                  <a:lnTo>
                    <a:pt x="2873375" y="1781175"/>
                  </a:lnTo>
                  <a:lnTo>
                    <a:pt x="2847975" y="1781175"/>
                  </a:lnTo>
                  <a:lnTo>
                    <a:pt x="2847975" y="1755775"/>
                  </a:lnTo>
                  <a:close/>
                  <a:moveTo>
                    <a:pt x="2847975" y="1806575"/>
                  </a:moveTo>
                  <a:lnTo>
                    <a:pt x="2847975" y="1831975"/>
                  </a:lnTo>
                  <a:lnTo>
                    <a:pt x="2822575" y="1831975"/>
                  </a:lnTo>
                  <a:lnTo>
                    <a:pt x="2822575" y="1806575"/>
                  </a:lnTo>
                  <a:close/>
                  <a:moveTo>
                    <a:pt x="2822575" y="1857375"/>
                  </a:moveTo>
                  <a:lnTo>
                    <a:pt x="2822575" y="1882775"/>
                  </a:lnTo>
                  <a:lnTo>
                    <a:pt x="2797175" y="1882775"/>
                  </a:lnTo>
                  <a:lnTo>
                    <a:pt x="2797175" y="1857375"/>
                  </a:lnTo>
                  <a:close/>
                  <a:moveTo>
                    <a:pt x="2797175" y="1908175"/>
                  </a:moveTo>
                  <a:lnTo>
                    <a:pt x="2797175" y="1933575"/>
                  </a:lnTo>
                  <a:lnTo>
                    <a:pt x="2771775" y="1933575"/>
                  </a:lnTo>
                  <a:lnTo>
                    <a:pt x="2771775" y="1908175"/>
                  </a:lnTo>
                  <a:close/>
                  <a:moveTo>
                    <a:pt x="2771775" y="1958975"/>
                  </a:moveTo>
                  <a:lnTo>
                    <a:pt x="2771775" y="1984375"/>
                  </a:lnTo>
                  <a:lnTo>
                    <a:pt x="2746375" y="1984375"/>
                  </a:lnTo>
                  <a:lnTo>
                    <a:pt x="2746375" y="1958975"/>
                  </a:lnTo>
                  <a:close/>
                  <a:moveTo>
                    <a:pt x="2746375" y="2009775"/>
                  </a:moveTo>
                  <a:lnTo>
                    <a:pt x="2746375" y="2035175"/>
                  </a:lnTo>
                  <a:lnTo>
                    <a:pt x="2720975" y="2035175"/>
                  </a:lnTo>
                  <a:lnTo>
                    <a:pt x="2720975" y="2009775"/>
                  </a:lnTo>
                  <a:close/>
                  <a:moveTo>
                    <a:pt x="2720975" y="2060575"/>
                  </a:moveTo>
                  <a:lnTo>
                    <a:pt x="2720975" y="2085975"/>
                  </a:lnTo>
                  <a:lnTo>
                    <a:pt x="2695575" y="2085975"/>
                  </a:lnTo>
                  <a:lnTo>
                    <a:pt x="2695575" y="2060575"/>
                  </a:lnTo>
                  <a:close/>
                  <a:moveTo>
                    <a:pt x="2695575" y="2111375"/>
                  </a:moveTo>
                  <a:lnTo>
                    <a:pt x="2695575" y="2136775"/>
                  </a:lnTo>
                  <a:lnTo>
                    <a:pt x="2670175" y="2136775"/>
                  </a:lnTo>
                  <a:lnTo>
                    <a:pt x="2670175" y="2111375"/>
                  </a:lnTo>
                  <a:close/>
                  <a:moveTo>
                    <a:pt x="2670175" y="2162175"/>
                  </a:moveTo>
                  <a:lnTo>
                    <a:pt x="2670175" y="2187575"/>
                  </a:lnTo>
                  <a:lnTo>
                    <a:pt x="2644775" y="2187575"/>
                  </a:lnTo>
                  <a:lnTo>
                    <a:pt x="2644775" y="2162175"/>
                  </a:lnTo>
                  <a:close/>
                  <a:moveTo>
                    <a:pt x="2644775" y="2212975"/>
                  </a:moveTo>
                  <a:lnTo>
                    <a:pt x="2644775" y="2238375"/>
                  </a:lnTo>
                  <a:lnTo>
                    <a:pt x="2619375" y="2238375"/>
                  </a:lnTo>
                  <a:lnTo>
                    <a:pt x="2619375" y="2212975"/>
                  </a:lnTo>
                  <a:close/>
                  <a:moveTo>
                    <a:pt x="2619375" y="2263775"/>
                  </a:moveTo>
                  <a:lnTo>
                    <a:pt x="2619375" y="2289175"/>
                  </a:lnTo>
                  <a:lnTo>
                    <a:pt x="2593975" y="2289175"/>
                  </a:lnTo>
                  <a:lnTo>
                    <a:pt x="2593975" y="2263775"/>
                  </a:lnTo>
                  <a:close/>
                  <a:moveTo>
                    <a:pt x="2593975" y="2314575"/>
                  </a:moveTo>
                  <a:lnTo>
                    <a:pt x="2593975" y="2339975"/>
                  </a:lnTo>
                  <a:lnTo>
                    <a:pt x="2568575" y="2339975"/>
                  </a:lnTo>
                  <a:lnTo>
                    <a:pt x="2568575" y="2314575"/>
                  </a:lnTo>
                  <a:close/>
                  <a:moveTo>
                    <a:pt x="2568575" y="2365375"/>
                  </a:moveTo>
                  <a:lnTo>
                    <a:pt x="2568575" y="2390775"/>
                  </a:lnTo>
                  <a:lnTo>
                    <a:pt x="2543175" y="2390775"/>
                  </a:lnTo>
                  <a:lnTo>
                    <a:pt x="2543175" y="2365375"/>
                  </a:lnTo>
                  <a:close/>
                  <a:moveTo>
                    <a:pt x="2543175" y="2416175"/>
                  </a:moveTo>
                  <a:lnTo>
                    <a:pt x="2543175" y="2441575"/>
                  </a:lnTo>
                  <a:lnTo>
                    <a:pt x="2517775" y="2441575"/>
                  </a:lnTo>
                  <a:lnTo>
                    <a:pt x="2517775" y="2416175"/>
                  </a:lnTo>
                  <a:close/>
                  <a:moveTo>
                    <a:pt x="2517775" y="2466975"/>
                  </a:moveTo>
                  <a:lnTo>
                    <a:pt x="2517775" y="2492375"/>
                  </a:lnTo>
                  <a:lnTo>
                    <a:pt x="2492375" y="2492375"/>
                  </a:lnTo>
                  <a:lnTo>
                    <a:pt x="2492375" y="2466975"/>
                  </a:lnTo>
                  <a:close/>
                  <a:moveTo>
                    <a:pt x="2492375" y="2517775"/>
                  </a:moveTo>
                  <a:lnTo>
                    <a:pt x="2492375" y="2543175"/>
                  </a:lnTo>
                  <a:lnTo>
                    <a:pt x="2466975" y="2543175"/>
                  </a:lnTo>
                  <a:lnTo>
                    <a:pt x="2466975" y="2517775"/>
                  </a:lnTo>
                  <a:close/>
                  <a:moveTo>
                    <a:pt x="2466975" y="2568575"/>
                  </a:moveTo>
                  <a:lnTo>
                    <a:pt x="2466975" y="2593975"/>
                  </a:lnTo>
                  <a:lnTo>
                    <a:pt x="2441575" y="2593975"/>
                  </a:lnTo>
                  <a:lnTo>
                    <a:pt x="2441575" y="2568575"/>
                  </a:lnTo>
                  <a:close/>
                  <a:moveTo>
                    <a:pt x="2441575" y="2619375"/>
                  </a:moveTo>
                  <a:lnTo>
                    <a:pt x="2441575" y="2644775"/>
                  </a:lnTo>
                  <a:lnTo>
                    <a:pt x="2416175" y="2644775"/>
                  </a:lnTo>
                  <a:lnTo>
                    <a:pt x="2416175" y="2619375"/>
                  </a:lnTo>
                  <a:close/>
                  <a:moveTo>
                    <a:pt x="2416175" y="2670175"/>
                  </a:moveTo>
                  <a:lnTo>
                    <a:pt x="2416175" y="2695575"/>
                  </a:lnTo>
                  <a:lnTo>
                    <a:pt x="2390775" y="2695575"/>
                  </a:lnTo>
                  <a:lnTo>
                    <a:pt x="2390775" y="2670175"/>
                  </a:lnTo>
                  <a:close/>
                  <a:moveTo>
                    <a:pt x="2390775" y="2720975"/>
                  </a:moveTo>
                  <a:lnTo>
                    <a:pt x="2390775" y="2746375"/>
                  </a:lnTo>
                  <a:lnTo>
                    <a:pt x="2365375" y="2746375"/>
                  </a:lnTo>
                  <a:lnTo>
                    <a:pt x="2365375" y="2720975"/>
                  </a:lnTo>
                  <a:close/>
                  <a:moveTo>
                    <a:pt x="2365375" y="2771775"/>
                  </a:moveTo>
                  <a:lnTo>
                    <a:pt x="2365375" y="2797175"/>
                  </a:lnTo>
                  <a:lnTo>
                    <a:pt x="2339975" y="2797175"/>
                  </a:lnTo>
                  <a:lnTo>
                    <a:pt x="2339975" y="2771775"/>
                  </a:lnTo>
                  <a:close/>
                  <a:moveTo>
                    <a:pt x="2339975" y="2822575"/>
                  </a:moveTo>
                  <a:lnTo>
                    <a:pt x="2339975" y="2847975"/>
                  </a:lnTo>
                  <a:lnTo>
                    <a:pt x="2314575" y="2847975"/>
                  </a:lnTo>
                  <a:lnTo>
                    <a:pt x="2314575" y="2822575"/>
                  </a:lnTo>
                  <a:close/>
                  <a:moveTo>
                    <a:pt x="2314575" y="2873375"/>
                  </a:moveTo>
                  <a:lnTo>
                    <a:pt x="2314575" y="2898775"/>
                  </a:lnTo>
                  <a:lnTo>
                    <a:pt x="2289175" y="2898775"/>
                  </a:lnTo>
                  <a:lnTo>
                    <a:pt x="2289175" y="2873375"/>
                  </a:lnTo>
                  <a:close/>
                  <a:moveTo>
                    <a:pt x="2289175" y="2924175"/>
                  </a:moveTo>
                  <a:lnTo>
                    <a:pt x="2289175" y="2949575"/>
                  </a:lnTo>
                  <a:lnTo>
                    <a:pt x="2263775" y="2949575"/>
                  </a:lnTo>
                  <a:lnTo>
                    <a:pt x="2263775" y="2924175"/>
                  </a:lnTo>
                  <a:close/>
                  <a:moveTo>
                    <a:pt x="2263775" y="2974975"/>
                  </a:moveTo>
                  <a:lnTo>
                    <a:pt x="2263775" y="3000375"/>
                  </a:lnTo>
                  <a:lnTo>
                    <a:pt x="2238375" y="3000375"/>
                  </a:lnTo>
                  <a:lnTo>
                    <a:pt x="2238375" y="2974975"/>
                  </a:lnTo>
                  <a:close/>
                  <a:moveTo>
                    <a:pt x="2238375" y="3025775"/>
                  </a:moveTo>
                  <a:lnTo>
                    <a:pt x="2238375" y="3051175"/>
                  </a:lnTo>
                  <a:lnTo>
                    <a:pt x="2212975" y="3051175"/>
                  </a:lnTo>
                  <a:lnTo>
                    <a:pt x="2212975" y="3025775"/>
                  </a:lnTo>
                  <a:close/>
                  <a:moveTo>
                    <a:pt x="2212975" y="3076575"/>
                  </a:moveTo>
                  <a:lnTo>
                    <a:pt x="2212975" y="3101975"/>
                  </a:lnTo>
                  <a:lnTo>
                    <a:pt x="2187575" y="3101975"/>
                  </a:lnTo>
                  <a:lnTo>
                    <a:pt x="2187575" y="3076575"/>
                  </a:lnTo>
                  <a:close/>
                  <a:moveTo>
                    <a:pt x="2187575" y="3127375"/>
                  </a:moveTo>
                  <a:lnTo>
                    <a:pt x="2187575" y="3152775"/>
                  </a:lnTo>
                  <a:lnTo>
                    <a:pt x="2162175" y="3152775"/>
                  </a:lnTo>
                  <a:lnTo>
                    <a:pt x="2162175" y="3127375"/>
                  </a:lnTo>
                  <a:close/>
                  <a:moveTo>
                    <a:pt x="2162175" y="3178175"/>
                  </a:moveTo>
                  <a:lnTo>
                    <a:pt x="2162175" y="3203575"/>
                  </a:lnTo>
                  <a:lnTo>
                    <a:pt x="2136775" y="3203575"/>
                  </a:lnTo>
                  <a:lnTo>
                    <a:pt x="2136775" y="3178175"/>
                  </a:lnTo>
                  <a:close/>
                  <a:moveTo>
                    <a:pt x="2136775" y="3228975"/>
                  </a:moveTo>
                  <a:lnTo>
                    <a:pt x="2136775" y="3254375"/>
                  </a:lnTo>
                  <a:lnTo>
                    <a:pt x="2111375" y="3254375"/>
                  </a:lnTo>
                  <a:lnTo>
                    <a:pt x="2111375" y="3228975"/>
                  </a:lnTo>
                  <a:close/>
                  <a:moveTo>
                    <a:pt x="2111375" y="3279775"/>
                  </a:moveTo>
                  <a:lnTo>
                    <a:pt x="2111375" y="3305175"/>
                  </a:lnTo>
                  <a:lnTo>
                    <a:pt x="2085975" y="3305175"/>
                  </a:lnTo>
                  <a:lnTo>
                    <a:pt x="2085975" y="3279775"/>
                  </a:lnTo>
                  <a:close/>
                  <a:moveTo>
                    <a:pt x="2085975" y="3330575"/>
                  </a:moveTo>
                  <a:lnTo>
                    <a:pt x="2085975" y="3355975"/>
                  </a:lnTo>
                  <a:lnTo>
                    <a:pt x="2060575" y="3355975"/>
                  </a:lnTo>
                  <a:lnTo>
                    <a:pt x="2060575" y="3330575"/>
                  </a:lnTo>
                  <a:close/>
                  <a:moveTo>
                    <a:pt x="2060575" y="3381375"/>
                  </a:moveTo>
                  <a:lnTo>
                    <a:pt x="2060575" y="3400679"/>
                  </a:lnTo>
                  <a:lnTo>
                    <a:pt x="2047875" y="3400679"/>
                  </a:lnTo>
                  <a:lnTo>
                    <a:pt x="2060575" y="3400679"/>
                  </a:lnTo>
                  <a:cubicBezTo>
                    <a:pt x="2060575" y="3402838"/>
                    <a:pt x="2060575" y="3404997"/>
                    <a:pt x="2060448" y="3407156"/>
                  </a:cubicBezTo>
                  <a:lnTo>
                    <a:pt x="2035048" y="3406267"/>
                  </a:lnTo>
                  <a:cubicBezTo>
                    <a:pt x="2035048" y="3404362"/>
                    <a:pt x="2035175" y="3402457"/>
                    <a:pt x="2035175" y="3400679"/>
                  </a:cubicBezTo>
                  <a:lnTo>
                    <a:pt x="2035175" y="3381375"/>
                  </a:lnTo>
                  <a:close/>
                  <a:moveTo>
                    <a:pt x="2032381" y="3434080"/>
                  </a:moveTo>
                  <a:cubicBezTo>
                    <a:pt x="2030857" y="3442970"/>
                    <a:pt x="2028698" y="3451733"/>
                    <a:pt x="2026031" y="3460369"/>
                  </a:cubicBezTo>
                  <a:lnTo>
                    <a:pt x="2001774" y="3452876"/>
                  </a:lnTo>
                  <a:cubicBezTo>
                    <a:pt x="2004187" y="3445256"/>
                    <a:pt x="2005965" y="3437509"/>
                    <a:pt x="2007362" y="3429762"/>
                  </a:cubicBezTo>
                  <a:close/>
                  <a:moveTo>
                    <a:pt x="1991614" y="3481197"/>
                  </a:moveTo>
                  <a:cubicBezTo>
                    <a:pt x="1988058" y="3489198"/>
                    <a:pt x="1983994" y="3497072"/>
                    <a:pt x="1979549" y="3504946"/>
                  </a:cubicBezTo>
                  <a:lnTo>
                    <a:pt x="1957578" y="3492246"/>
                  </a:lnTo>
                  <a:cubicBezTo>
                    <a:pt x="1961642" y="3485134"/>
                    <a:pt x="1965325" y="3478022"/>
                    <a:pt x="1968500" y="3470910"/>
                  </a:cubicBezTo>
                  <a:close/>
                  <a:moveTo>
                    <a:pt x="1942084" y="3517138"/>
                  </a:moveTo>
                  <a:cubicBezTo>
                    <a:pt x="1937131" y="3524250"/>
                    <a:pt x="1931797" y="3531235"/>
                    <a:pt x="1926082" y="3538093"/>
                  </a:cubicBezTo>
                  <a:lnTo>
                    <a:pt x="3327400" y="2908046"/>
                  </a:lnTo>
                  <a:cubicBezTo>
                    <a:pt x="3332734" y="2901569"/>
                    <a:pt x="3337687" y="2895092"/>
                    <a:pt x="3342259" y="2888615"/>
                  </a:cubicBezTo>
                  <a:close/>
                  <a:moveTo>
                    <a:pt x="3308858" y="2929255"/>
                  </a:moveTo>
                  <a:cubicBezTo>
                    <a:pt x="3303016" y="2935478"/>
                    <a:pt x="3296793" y="2941574"/>
                    <a:pt x="3290316" y="2947670"/>
                  </a:cubicBezTo>
                  <a:lnTo>
                    <a:pt x="3272917" y="2929128"/>
                  </a:lnTo>
                  <a:cubicBezTo>
                    <a:pt x="3279013" y="2923413"/>
                    <a:pt x="3284855" y="2917571"/>
                    <a:pt x="3290443" y="2911729"/>
                  </a:cubicBezTo>
                  <a:close/>
                  <a:moveTo>
                    <a:pt x="3252470" y="2947543"/>
                  </a:moveTo>
                  <a:cubicBezTo>
                    <a:pt x="3245993" y="2953004"/>
                    <a:pt x="3239262" y="2958465"/>
                    <a:pt x="3232277" y="2963926"/>
                  </a:cubicBezTo>
                  <a:lnTo>
                    <a:pt x="3216656" y="2943860"/>
                  </a:lnTo>
                  <a:cubicBezTo>
                    <a:pt x="3223387" y="2938653"/>
                    <a:pt x="3229737" y="2933446"/>
                    <a:pt x="3235960" y="2928239"/>
                  </a:cubicBezTo>
                  <a:close/>
                  <a:moveTo>
                    <a:pt x="3195066" y="2960116"/>
                  </a:moveTo>
                  <a:cubicBezTo>
                    <a:pt x="3188208" y="2965069"/>
                    <a:pt x="3181096" y="2969895"/>
                    <a:pt x="3173730" y="2974721"/>
                  </a:cubicBezTo>
                  <a:lnTo>
                    <a:pt x="3159633" y="2953512"/>
                  </a:lnTo>
                  <a:cubicBezTo>
                    <a:pt x="3166745" y="2948813"/>
                    <a:pt x="3173603" y="2944114"/>
                    <a:pt x="3180207" y="2939415"/>
                  </a:cubicBezTo>
                  <a:close/>
                  <a:moveTo>
                    <a:pt x="3137154" y="2967990"/>
                  </a:moveTo>
                  <a:cubicBezTo>
                    <a:pt x="3129915" y="2972435"/>
                    <a:pt x="3122549" y="2976880"/>
                    <a:pt x="3115056" y="2981198"/>
                  </a:cubicBezTo>
                  <a:lnTo>
                    <a:pt x="3102356" y="2959227"/>
                  </a:lnTo>
                  <a:cubicBezTo>
                    <a:pt x="3109722" y="2954909"/>
                    <a:pt x="3116834" y="2950718"/>
                    <a:pt x="3123819" y="2946400"/>
                  </a:cubicBezTo>
                  <a:close/>
                  <a:moveTo>
                    <a:pt x="3079242" y="2972308"/>
                  </a:moveTo>
                  <a:cubicBezTo>
                    <a:pt x="3071876" y="2976372"/>
                    <a:pt x="3064256" y="2980436"/>
                    <a:pt x="3056509" y="2984373"/>
                  </a:cubicBezTo>
                  <a:lnTo>
                    <a:pt x="3044825" y="2961767"/>
                  </a:lnTo>
                  <a:cubicBezTo>
                    <a:pt x="3052318" y="2957830"/>
                    <a:pt x="3059811" y="2953893"/>
                    <a:pt x="3067050" y="2949956"/>
                  </a:cubicBezTo>
                  <a:close/>
                  <a:moveTo>
                    <a:pt x="3021457" y="2973578"/>
                  </a:moveTo>
                  <a:cubicBezTo>
                    <a:pt x="3013837" y="2977261"/>
                    <a:pt x="3006090" y="2980944"/>
                    <a:pt x="2998343" y="2984627"/>
                  </a:cubicBezTo>
                  <a:lnTo>
                    <a:pt x="2987675" y="2961640"/>
                  </a:lnTo>
                  <a:cubicBezTo>
                    <a:pt x="2995422" y="2958084"/>
                    <a:pt x="3002915" y="2954401"/>
                    <a:pt x="3010408" y="2950845"/>
                  </a:cubicBezTo>
                  <a:close/>
                  <a:moveTo>
                    <a:pt x="2963926" y="2972435"/>
                  </a:moveTo>
                  <a:cubicBezTo>
                    <a:pt x="2956179" y="2975864"/>
                    <a:pt x="2948305" y="2979293"/>
                    <a:pt x="2940431" y="2982595"/>
                  </a:cubicBezTo>
                  <a:lnTo>
                    <a:pt x="2930525" y="2959227"/>
                  </a:lnTo>
                  <a:cubicBezTo>
                    <a:pt x="2938399" y="2955925"/>
                    <a:pt x="2946019" y="2952623"/>
                    <a:pt x="2953639" y="2949194"/>
                  </a:cubicBezTo>
                  <a:close/>
                  <a:moveTo>
                    <a:pt x="2906395" y="2969133"/>
                  </a:moveTo>
                  <a:cubicBezTo>
                    <a:pt x="2898521" y="2972308"/>
                    <a:pt x="2890647" y="2975356"/>
                    <a:pt x="2882646" y="2978531"/>
                  </a:cubicBezTo>
                  <a:lnTo>
                    <a:pt x="2873502" y="2954782"/>
                  </a:lnTo>
                  <a:cubicBezTo>
                    <a:pt x="2881376" y="2951734"/>
                    <a:pt x="2889250" y="2948686"/>
                    <a:pt x="2896997" y="2945511"/>
                  </a:cubicBezTo>
                  <a:close/>
                  <a:moveTo>
                    <a:pt x="2849245" y="2963926"/>
                  </a:moveTo>
                  <a:cubicBezTo>
                    <a:pt x="2841371" y="2966847"/>
                    <a:pt x="2833243" y="2969768"/>
                    <a:pt x="2825242" y="2972562"/>
                  </a:cubicBezTo>
                  <a:lnTo>
                    <a:pt x="2816733" y="2948559"/>
                  </a:lnTo>
                  <a:cubicBezTo>
                    <a:pt x="2824734" y="2945765"/>
                    <a:pt x="2832608" y="2942844"/>
                    <a:pt x="2840482" y="2939923"/>
                  </a:cubicBezTo>
                  <a:close/>
                  <a:moveTo>
                    <a:pt x="2792349" y="2956941"/>
                  </a:moveTo>
                  <a:cubicBezTo>
                    <a:pt x="2784348" y="2959608"/>
                    <a:pt x="2776220" y="2962402"/>
                    <a:pt x="2768092" y="2965069"/>
                  </a:cubicBezTo>
                  <a:lnTo>
                    <a:pt x="2760218" y="2940939"/>
                  </a:lnTo>
                  <a:cubicBezTo>
                    <a:pt x="2768346" y="2938272"/>
                    <a:pt x="2776220" y="2935605"/>
                    <a:pt x="2784221" y="2932938"/>
                  </a:cubicBezTo>
                  <a:close/>
                  <a:moveTo>
                    <a:pt x="2735580" y="2948813"/>
                  </a:moveTo>
                  <a:cubicBezTo>
                    <a:pt x="2727579" y="2951353"/>
                    <a:pt x="2719324" y="2953893"/>
                    <a:pt x="2711196" y="2956306"/>
                  </a:cubicBezTo>
                  <a:lnTo>
                    <a:pt x="2703830" y="2932049"/>
                  </a:lnTo>
                  <a:cubicBezTo>
                    <a:pt x="2711958" y="2929636"/>
                    <a:pt x="2719959" y="2927096"/>
                    <a:pt x="2727960" y="2924683"/>
                  </a:cubicBezTo>
                  <a:close/>
                  <a:moveTo>
                    <a:pt x="2679065" y="2939415"/>
                  </a:moveTo>
                  <a:cubicBezTo>
                    <a:pt x="2670937" y="2941828"/>
                    <a:pt x="2662809" y="2944114"/>
                    <a:pt x="2654554" y="2946400"/>
                  </a:cubicBezTo>
                  <a:lnTo>
                    <a:pt x="2647696" y="2921889"/>
                  </a:lnTo>
                  <a:cubicBezTo>
                    <a:pt x="2655824" y="2919603"/>
                    <a:pt x="2663952" y="2917317"/>
                    <a:pt x="2671953" y="2915031"/>
                  </a:cubicBezTo>
                  <a:close/>
                  <a:moveTo>
                    <a:pt x="2781300" y="3210941"/>
                  </a:moveTo>
                  <a:cubicBezTo>
                    <a:pt x="2773172" y="3213100"/>
                    <a:pt x="2764917" y="3215259"/>
                    <a:pt x="2756662" y="3217418"/>
                  </a:cubicBezTo>
                  <a:lnTo>
                    <a:pt x="2750312" y="3192780"/>
                  </a:lnTo>
                  <a:cubicBezTo>
                    <a:pt x="2758567" y="3190621"/>
                    <a:pt x="2766695" y="3188462"/>
                    <a:pt x="2774696" y="3186303"/>
                  </a:cubicBezTo>
                  <a:close/>
                  <a:moveTo>
                    <a:pt x="2725293" y="3199130"/>
                  </a:moveTo>
                  <a:cubicBezTo>
                    <a:pt x="2717038" y="3201162"/>
                    <a:pt x="2708783" y="3203194"/>
                    <a:pt x="2700528" y="3205226"/>
                  </a:cubicBezTo>
                  <a:lnTo>
                    <a:pt x="2694559" y="3180588"/>
                  </a:lnTo>
                  <a:cubicBezTo>
                    <a:pt x="2702814" y="3178556"/>
                    <a:pt x="2710942" y="3176651"/>
                    <a:pt x="2719070" y="3174619"/>
                  </a:cubicBezTo>
                  <a:close/>
                  <a:moveTo>
                    <a:pt x="2669413" y="3186557"/>
                  </a:moveTo>
                  <a:cubicBezTo>
                    <a:pt x="2661158" y="3188462"/>
                    <a:pt x="2652903" y="3190367"/>
                    <a:pt x="2644521" y="3192145"/>
                  </a:cubicBezTo>
                  <a:lnTo>
                    <a:pt x="2639060" y="3167380"/>
                  </a:lnTo>
                  <a:cubicBezTo>
                    <a:pt x="2647315" y="3165602"/>
                    <a:pt x="2655570" y="3163697"/>
                    <a:pt x="2663698" y="3161792"/>
                  </a:cubicBezTo>
                  <a:close/>
                  <a:moveTo>
                    <a:pt x="2613914" y="3172841"/>
                  </a:moveTo>
                  <a:cubicBezTo>
                    <a:pt x="2605659" y="3174619"/>
                    <a:pt x="2597277" y="3176397"/>
                    <a:pt x="2589022" y="3178048"/>
                  </a:cubicBezTo>
                  <a:lnTo>
                    <a:pt x="2583942" y="3153156"/>
                  </a:lnTo>
                  <a:cubicBezTo>
                    <a:pt x="2592197" y="3151505"/>
                    <a:pt x="2600452" y="3149727"/>
                    <a:pt x="2608707" y="3147949"/>
                  </a:cubicBezTo>
                  <a:close/>
                  <a:moveTo>
                    <a:pt x="2558796" y="3158236"/>
                  </a:moveTo>
                  <a:cubicBezTo>
                    <a:pt x="2550541" y="3159887"/>
                    <a:pt x="2542159" y="3161538"/>
                    <a:pt x="2533777" y="3163062"/>
                  </a:cubicBezTo>
                  <a:lnTo>
                    <a:pt x="2529078" y="3138170"/>
                  </a:lnTo>
                  <a:cubicBezTo>
                    <a:pt x="2537460" y="3136646"/>
                    <a:pt x="2545715" y="3134995"/>
                    <a:pt x="2553970" y="3133344"/>
                  </a:cubicBezTo>
                  <a:close/>
                  <a:moveTo>
                    <a:pt x="2503932" y="3142869"/>
                  </a:moveTo>
                  <a:cubicBezTo>
                    <a:pt x="2495677" y="3144393"/>
                    <a:pt x="2487295" y="3145917"/>
                    <a:pt x="2478913" y="3147314"/>
                  </a:cubicBezTo>
                  <a:lnTo>
                    <a:pt x="2474468" y="3122295"/>
                  </a:lnTo>
                  <a:cubicBezTo>
                    <a:pt x="2482723" y="3120771"/>
                    <a:pt x="2491105" y="3119374"/>
                    <a:pt x="2499233" y="3117850"/>
                  </a:cubicBezTo>
                  <a:close/>
                  <a:moveTo>
                    <a:pt x="2449576" y="3126613"/>
                  </a:moveTo>
                  <a:cubicBezTo>
                    <a:pt x="2441321" y="3128010"/>
                    <a:pt x="2433066" y="3129407"/>
                    <a:pt x="2424684" y="3130677"/>
                  </a:cubicBezTo>
                  <a:lnTo>
                    <a:pt x="2420620" y="3105658"/>
                  </a:lnTo>
                  <a:cubicBezTo>
                    <a:pt x="2428875" y="3104261"/>
                    <a:pt x="2437130" y="3102991"/>
                    <a:pt x="2445385" y="3101594"/>
                  </a:cubicBezTo>
                  <a:close/>
                  <a:moveTo>
                    <a:pt x="2395347" y="3109722"/>
                  </a:moveTo>
                  <a:cubicBezTo>
                    <a:pt x="2386965" y="3110992"/>
                    <a:pt x="2378456" y="3112262"/>
                    <a:pt x="2369947" y="3113532"/>
                  </a:cubicBezTo>
                  <a:lnTo>
                    <a:pt x="2366264" y="3088386"/>
                  </a:lnTo>
                  <a:cubicBezTo>
                    <a:pt x="2374646" y="3087116"/>
                    <a:pt x="2383155" y="3085846"/>
                    <a:pt x="2391410" y="3084576"/>
                  </a:cubicBezTo>
                  <a:close/>
                  <a:moveTo>
                    <a:pt x="2340483" y="3092196"/>
                  </a:moveTo>
                  <a:cubicBezTo>
                    <a:pt x="2332101" y="3093339"/>
                    <a:pt x="2323592" y="3094609"/>
                    <a:pt x="2315083" y="3095752"/>
                  </a:cubicBezTo>
                  <a:lnTo>
                    <a:pt x="2311654" y="3070606"/>
                  </a:lnTo>
                  <a:cubicBezTo>
                    <a:pt x="2320163" y="3069463"/>
                    <a:pt x="2328545" y="3068320"/>
                    <a:pt x="2336927" y="3067050"/>
                  </a:cubicBezTo>
                  <a:close/>
                  <a:moveTo>
                    <a:pt x="2286635" y="3073908"/>
                  </a:moveTo>
                  <a:cubicBezTo>
                    <a:pt x="2278253" y="3075051"/>
                    <a:pt x="2269998" y="3076067"/>
                    <a:pt x="2261616" y="3077083"/>
                  </a:cubicBezTo>
                  <a:lnTo>
                    <a:pt x="2258441" y="3051937"/>
                  </a:lnTo>
                  <a:cubicBezTo>
                    <a:pt x="2266823" y="3050921"/>
                    <a:pt x="2275078" y="3049905"/>
                    <a:pt x="2283333" y="3048762"/>
                  </a:cubicBezTo>
                  <a:close/>
                  <a:moveTo>
                    <a:pt x="2233041" y="3054985"/>
                  </a:moveTo>
                  <a:cubicBezTo>
                    <a:pt x="2224532" y="3056001"/>
                    <a:pt x="2216150" y="3057017"/>
                    <a:pt x="2207641" y="3057906"/>
                  </a:cubicBezTo>
                  <a:lnTo>
                    <a:pt x="2204847" y="3032633"/>
                  </a:lnTo>
                  <a:cubicBezTo>
                    <a:pt x="2213356" y="3031744"/>
                    <a:pt x="2221738" y="3030728"/>
                    <a:pt x="2230120" y="3029712"/>
                  </a:cubicBezTo>
                  <a:close/>
                  <a:moveTo>
                    <a:pt x="2179066" y="3035427"/>
                  </a:moveTo>
                  <a:cubicBezTo>
                    <a:pt x="2170557" y="3036316"/>
                    <a:pt x="2162048" y="3037205"/>
                    <a:pt x="2153412" y="3038094"/>
                  </a:cubicBezTo>
                  <a:lnTo>
                    <a:pt x="2150872" y="3012821"/>
                  </a:lnTo>
                  <a:cubicBezTo>
                    <a:pt x="2159381" y="3011932"/>
                    <a:pt x="2167890" y="3011043"/>
                    <a:pt x="2176399" y="3010154"/>
                  </a:cubicBezTo>
                  <a:close/>
                  <a:moveTo>
                    <a:pt x="2125726" y="3015234"/>
                  </a:moveTo>
                  <a:cubicBezTo>
                    <a:pt x="2117344" y="3015996"/>
                    <a:pt x="2108962" y="3016758"/>
                    <a:pt x="2100580" y="3017520"/>
                  </a:cubicBezTo>
                  <a:lnTo>
                    <a:pt x="2098294" y="2992247"/>
                  </a:lnTo>
                  <a:cubicBezTo>
                    <a:pt x="2106676" y="2991485"/>
                    <a:pt x="2114931" y="2990723"/>
                    <a:pt x="2123313" y="2989961"/>
                  </a:cubicBezTo>
                  <a:close/>
                  <a:moveTo>
                    <a:pt x="2072894" y="2994533"/>
                  </a:moveTo>
                  <a:cubicBezTo>
                    <a:pt x="2064385" y="2995295"/>
                    <a:pt x="2056003" y="2995930"/>
                    <a:pt x="2047494" y="2996565"/>
                  </a:cubicBezTo>
                  <a:lnTo>
                    <a:pt x="2045462" y="2971292"/>
                  </a:lnTo>
                  <a:cubicBezTo>
                    <a:pt x="2053971" y="2970657"/>
                    <a:pt x="2062353" y="2969895"/>
                    <a:pt x="2070735" y="2969260"/>
                  </a:cubicBezTo>
                  <a:close/>
                  <a:moveTo>
                    <a:pt x="2019681" y="2973324"/>
                  </a:moveTo>
                  <a:cubicBezTo>
                    <a:pt x="2011172" y="2973959"/>
                    <a:pt x="2002536" y="2974594"/>
                    <a:pt x="1993900" y="2975102"/>
                  </a:cubicBezTo>
                  <a:lnTo>
                    <a:pt x="1992122" y="2949702"/>
                  </a:lnTo>
                  <a:cubicBezTo>
                    <a:pt x="2000631" y="2949067"/>
                    <a:pt x="2009267" y="2948559"/>
                    <a:pt x="2017776" y="2947924"/>
                  </a:cubicBezTo>
                  <a:close/>
                  <a:moveTo>
                    <a:pt x="1966468" y="2951480"/>
                  </a:moveTo>
                  <a:cubicBezTo>
                    <a:pt x="1957959" y="2951988"/>
                    <a:pt x="1949577" y="2952496"/>
                    <a:pt x="1941068" y="2953004"/>
                  </a:cubicBezTo>
                  <a:lnTo>
                    <a:pt x="1939544" y="2927604"/>
                  </a:lnTo>
                  <a:cubicBezTo>
                    <a:pt x="1948053" y="2927096"/>
                    <a:pt x="1956435" y="2926588"/>
                    <a:pt x="1964817" y="2926080"/>
                  </a:cubicBezTo>
                  <a:close/>
                  <a:moveTo>
                    <a:pt x="1914017" y="2929001"/>
                  </a:moveTo>
                  <a:cubicBezTo>
                    <a:pt x="1905508" y="2929509"/>
                    <a:pt x="1897126" y="2929890"/>
                    <a:pt x="1888617" y="2930271"/>
                  </a:cubicBezTo>
                  <a:lnTo>
                    <a:pt x="1887474" y="2904871"/>
                  </a:lnTo>
                  <a:cubicBezTo>
                    <a:pt x="1895983" y="2904490"/>
                    <a:pt x="1904365" y="2904109"/>
                    <a:pt x="1912747" y="2903601"/>
                  </a:cubicBezTo>
                  <a:close/>
                  <a:moveTo>
                    <a:pt x="1861820" y="2906014"/>
                  </a:moveTo>
                  <a:cubicBezTo>
                    <a:pt x="1853311" y="2906395"/>
                    <a:pt x="1844929" y="2906776"/>
                    <a:pt x="1836420" y="2907030"/>
                  </a:cubicBezTo>
                  <a:lnTo>
                    <a:pt x="1835531" y="2881630"/>
                  </a:lnTo>
                  <a:cubicBezTo>
                    <a:pt x="1844040" y="2881376"/>
                    <a:pt x="1852422" y="2880995"/>
                    <a:pt x="1860804" y="2880614"/>
                  </a:cubicBezTo>
                  <a:close/>
                  <a:moveTo>
                    <a:pt x="1809877" y="2882519"/>
                  </a:moveTo>
                  <a:cubicBezTo>
                    <a:pt x="1801368" y="2882773"/>
                    <a:pt x="1792986" y="2883027"/>
                    <a:pt x="1784477" y="2883281"/>
                  </a:cubicBezTo>
                  <a:lnTo>
                    <a:pt x="1783715" y="2857881"/>
                  </a:lnTo>
                  <a:cubicBezTo>
                    <a:pt x="1792224" y="2857627"/>
                    <a:pt x="1800606" y="2857373"/>
                    <a:pt x="1808988" y="2857119"/>
                  </a:cubicBezTo>
                  <a:close/>
                  <a:moveTo>
                    <a:pt x="1758061" y="2858516"/>
                  </a:moveTo>
                  <a:cubicBezTo>
                    <a:pt x="1749552" y="2858770"/>
                    <a:pt x="1741170" y="2858897"/>
                    <a:pt x="1732661" y="2859024"/>
                  </a:cubicBezTo>
                  <a:lnTo>
                    <a:pt x="1732153" y="2833624"/>
                  </a:lnTo>
                  <a:cubicBezTo>
                    <a:pt x="1740662" y="2833497"/>
                    <a:pt x="1749044" y="2833243"/>
                    <a:pt x="1757426" y="2833116"/>
                  </a:cubicBezTo>
                  <a:close/>
                  <a:moveTo>
                    <a:pt x="1706499" y="2834005"/>
                  </a:moveTo>
                  <a:cubicBezTo>
                    <a:pt x="1697990" y="2834132"/>
                    <a:pt x="1689481" y="2834259"/>
                    <a:pt x="1681099" y="2834259"/>
                  </a:cubicBezTo>
                  <a:lnTo>
                    <a:pt x="1680845" y="2808859"/>
                  </a:lnTo>
                  <a:cubicBezTo>
                    <a:pt x="1689354" y="2808732"/>
                    <a:pt x="1697736" y="2808732"/>
                    <a:pt x="1706245" y="2808605"/>
                  </a:cubicBezTo>
                  <a:close/>
                  <a:moveTo>
                    <a:pt x="1655318" y="2808986"/>
                  </a:moveTo>
                  <a:cubicBezTo>
                    <a:pt x="1649476" y="2808986"/>
                    <a:pt x="1643634" y="2808986"/>
                    <a:pt x="1637919" y="2808986"/>
                  </a:cubicBezTo>
                  <a:lnTo>
                    <a:pt x="1637919" y="2796286"/>
                  </a:lnTo>
                  <a:lnTo>
                    <a:pt x="1637919" y="2808986"/>
                  </a:lnTo>
                  <a:cubicBezTo>
                    <a:pt x="1635252" y="2808986"/>
                    <a:pt x="1632585" y="2808986"/>
                    <a:pt x="1629918" y="2808986"/>
                  </a:cubicBezTo>
                  <a:lnTo>
                    <a:pt x="1629918" y="2783586"/>
                  </a:lnTo>
                  <a:cubicBezTo>
                    <a:pt x="1632585" y="2783586"/>
                    <a:pt x="1635252" y="2783586"/>
                    <a:pt x="1637919" y="2783586"/>
                  </a:cubicBezTo>
                  <a:cubicBezTo>
                    <a:pt x="1643761" y="2783586"/>
                    <a:pt x="1649476" y="2783586"/>
                    <a:pt x="1655318" y="2783586"/>
                  </a:cubicBezTo>
                  <a:close/>
                  <a:moveTo>
                    <a:pt x="1604391" y="2783459"/>
                  </a:moveTo>
                  <a:cubicBezTo>
                    <a:pt x="1595882" y="2783459"/>
                    <a:pt x="1587373" y="2783332"/>
                    <a:pt x="1578991" y="2783205"/>
                  </a:cubicBezTo>
                  <a:lnTo>
                    <a:pt x="1579245" y="2757805"/>
                  </a:lnTo>
                  <a:cubicBezTo>
                    <a:pt x="1587627" y="2757932"/>
                    <a:pt x="1596136" y="2757932"/>
                    <a:pt x="1604645" y="2758059"/>
                  </a:cubicBezTo>
                  <a:close/>
                  <a:moveTo>
                    <a:pt x="1553718" y="2757551"/>
                  </a:moveTo>
                  <a:cubicBezTo>
                    <a:pt x="1545209" y="2757424"/>
                    <a:pt x="1536700" y="2757297"/>
                    <a:pt x="1528318" y="2757043"/>
                  </a:cubicBezTo>
                  <a:lnTo>
                    <a:pt x="1528826" y="2731643"/>
                  </a:lnTo>
                  <a:cubicBezTo>
                    <a:pt x="1537208" y="2731770"/>
                    <a:pt x="1545717" y="2732024"/>
                    <a:pt x="1554099" y="2732151"/>
                  </a:cubicBezTo>
                  <a:close/>
                  <a:moveTo>
                    <a:pt x="1503172" y="2731135"/>
                  </a:moveTo>
                  <a:cubicBezTo>
                    <a:pt x="1494663" y="2730881"/>
                    <a:pt x="1486154" y="2730627"/>
                    <a:pt x="1477772" y="2730373"/>
                  </a:cubicBezTo>
                  <a:lnTo>
                    <a:pt x="1478534" y="2704973"/>
                  </a:lnTo>
                  <a:cubicBezTo>
                    <a:pt x="1486916" y="2705227"/>
                    <a:pt x="1495425" y="2705481"/>
                    <a:pt x="1503807" y="2705735"/>
                  </a:cubicBezTo>
                  <a:close/>
                  <a:moveTo>
                    <a:pt x="1452880" y="2704211"/>
                  </a:moveTo>
                  <a:cubicBezTo>
                    <a:pt x="1444371" y="2703957"/>
                    <a:pt x="1435862" y="2703576"/>
                    <a:pt x="1427480" y="2703195"/>
                  </a:cubicBezTo>
                  <a:lnTo>
                    <a:pt x="1428496" y="2677795"/>
                  </a:lnTo>
                  <a:cubicBezTo>
                    <a:pt x="1436878" y="2678176"/>
                    <a:pt x="1445387" y="2678430"/>
                    <a:pt x="1453769" y="2678811"/>
                  </a:cubicBezTo>
                  <a:close/>
                  <a:moveTo>
                    <a:pt x="1402842" y="2676779"/>
                  </a:moveTo>
                  <a:cubicBezTo>
                    <a:pt x="1394333" y="2676398"/>
                    <a:pt x="1385824" y="2676017"/>
                    <a:pt x="1377442" y="2675509"/>
                  </a:cubicBezTo>
                  <a:lnTo>
                    <a:pt x="1378712" y="2650109"/>
                  </a:lnTo>
                  <a:cubicBezTo>
                    <a:pt x="1387094" y="2650490"/>
                    <a:pt x="1395603" y="2650998"/>
                    <a:pt x="1403985" y="2651379"/>
                  </a:cubicBezTo>
                  <a:close/>
                  <a:moveTo>
                    <a:pt x="1353185" y="2648839"/>
                  </a:moveTo>
                  <a:cubicBezTo>
                    <a:pt x="1344676" y="2648331"/>
                    <a:pt x="1336167" y="2647823"/>
                    <a:pt x="1327785" y="2647315"/>
                  </a:cubicBezTo>
                  <a:lnTo>
                    <a:pt x="1329309" y="2621915"/>
                  </a:lnTo>
                  <a:cubicBezTo>
                    <a:pt x="1337691" y="2622423"/>
                    <a:pt x="1346200" y="2622931"/>
                    <a:pt x="1354582" y="2623439"/>
                  </a:cubicBezTo>
                  <a:close/>
                  <a:moveTo>
                    <a:pt x="1303782" y="2620391"/>
                  </a:moveTo>
                  <a:cubicBezTo>
                    <a:pt x="1295146" y="2619883"/>
                    <a:pt x="1286637" y="2619248"/>
                    <a:pt x="1278001" y="2618613"/>
                  </a:cubicBezTo>
                  <a:lnTo>
                    <a:pt x="1279779" y="2593340"/>
                  </a:lnTo>
                  <a:cubicBezTo>
                    <a:pt x="1288288" y="2593975"/>
                    <a:pt x="1296797" y="2594483"/>
                    <a:pt x="1305433" y="2595118"/>
                  </a:cubicBezTo>
                  <a:close/>
                  <a:moveTo>
                    <a:pt x="1253998" y="2591435"/>
                  </a:moveTo>
                  <a:cubicBezTo>
                    <a:pt x="1245489" y="2590800"/>
                    <a:pt x="1236980" y="2590165"/>
                    <a:pt x="1228471" y="2589403"/>
                  </a:cubicBezTo>
                  <a:lnTo>
                    <a:pt x="1230503" y="2564130"/>
                  </a:lnTo>
                  <a:cubicBezTo>
                    <a:pt x="1238885" y="2564765"/>
                    <a:pt x="1247394" y="2565527"/>
                    <a:pt x="1255903" y="2566162"/>
                  </a:cubicBezTo>
                  <a:close/>
                  <a:moveTo>
                    <a:pt x="1205103" y="2561971"/>
                  </a:moveTo>
                  <a:cubicBezTo>
                    <a:pt x="1196721" y="2561209"/>
                    <a:pt x="1188339" y="2560447"/>
                    <a:pt x="1179957" y="2559685"/>
                  </a:cubicBezTo>
                  <a:lnTo>
                    <a:pt x="1182370" y="2534412"/>
                  </a:lnTo>
                  <a:cubicBezTo>
                    <a:pt x="1190752" y="2535174"/>
                    <a:pt x="1199007" y="2535936"/>
                    <a:pt x="1207389" y="2536698"/>
                  </a:cubicBezTo>
                  <a:close/>
                  <a:moveTo>
                    <a:pt x="1157097" y="2531999"/>
                  </a:moveTo>
                  <a:cubicBezTo>
                    <a:pt x="1148588" y="2531110"/>
                    <a:pt x="1140206" y="2530348"/>
                    <a:pt x="1131697" y="2529459"/>
                  </a:cubicBezTo>
                  <a:lnTo>
                    <a:pt x="1134364" y="2504186"/>
                  </a:lnTo>
                  <a:cubicBezTo>
                    <a:pt x="1142746" y="2505075"/>
                    <a:pt x="1151128" y="2505964"/>
                    <a:pt x="1159637" y="2506726"/>
                  </a:cubicBezTo>
                  <a:close/>
                  <a:moveTo>
                    <a:pt x="1108583" y="2501392"/>
                  </a:moveTo>
                  <a:cubicBezTo>
                    <a:pt x="1100074" y="2500503"/>
                    <a:pt x="1091565" y="2499487"/>
                    <a:pt x="1083056" y="2498471"/>
                  </a:cubicBezTo>
                  <a:lnTo>
                    <a:pt x="1085977" y="2473198"/>
                  </a:lnTo>
                  <a:cubicBezTo>
                    <a:pt x="1094359" y="2474214"/>
                    <a:pt x="1102868" y="2475103"/>
                    <a:pt x="1111377" y="2476119"/>
                  </a:cubicBezTo>
                  <a:close/>
                  <a:moveTo>
                    <a:pt x="1060577" y="2470277"/>
                  </a:moveTo>
                  <a:cubicBezTo>
                    <a:pt x="1052195" y="2469261"/>
                    <a:pt x="1043813" y="2468245"/>
                    <a:pt x="1035431" y="2467102"/>
                  </a:cubicBezTo>
                  <a:lnTo>
                    <a:pt x="1038606" y="2441956"/>
                  </a:lnTo>
                  <a:cubicBezTo>
                    <a:pt x="1046861" y="2442972"/>
                    <a:pt x="1055243" y="2444115"/>
                    <a:pt x="1063625" y="2445131"/>
                  </a:cubicBezTo>
                  <a:close/>
                  <a:moveTo>
                    <a:pt x="1013587" y="2438781"/>
                  </a:moveTo>
                  <a:cubicBezTo>
                    <a:pt x="1005205" y="2437638"/>
                    <a:pt x="996823" y="2436495"/>
                    <a:pt x="988441" y="2435352"/>
                  </a:cubicBezTo>
                  <a:lnTo>
                    <a:pt x="991997" y="2410206"/>
                  </a:lnTo>
                  <a:cubicBezTo>
                    <a:pt x="1000252" y="2411349"/>
                    <a:pt x="1008634" y="2412492"/>
                    <a:pt x="1016889" y="2413635"/>
                  </a:cubicBezTo>
                  <a:close/>
                  <a:moveTo>
                    <a:pt x="966089" y="2406523"/>
                  </a:moveTo>
                  <a:cubicBezTo>
                    <a:pt x="957580" y="2405253"/>
                    <a:pt x="949071" y="2403983"/>
                    <a:pt x="940689" y="2402713"/>
                  </a:cubicBezTo>
                  <a:lnTo>
                    <a:pt x="944499" y="2377567"/>
                  </a:lnTo>
                  <a:cubicBezTo>
                    <a:pt x="952881" y="2378837"/>
                    <a:pt x="961263" y="2380107"/>
                    <a:pt x="969772" y="2381377"/>
                  </a:cubicBezTo>
                  <a:close/>
                  <a:moveTo>
                    <a:pt x="919099" y="2373630"/>
                  </a:moveTo>
                  <a:cubicBezTo>
                    <a:pt x="910717" y="2372233"/>
                    <a:pt x="902462" y="2370963"/>
                    <a:pt x="894080" y="2369566"/>
                  </a:cubicBezTo>
                  <a:lnTo>
                    <a:pt x="898271" y="2344547"/>
                  </a:lnTo>
                  <a:cubicBezTo>
                    <a:pt x="906526" y="2345944"/>
                    <a:pt x="914781" y="2347214"/>
                    <a:pt x="923036" y="2348611"/>
                  </a:cubicBezTo>
                  <a:close/>
                  <a:moveTo>
                    <a:pt x="873379" y="2340356"/>
                  </a:moveTo>
                  <a:cubicBezTo>
                    <a:pt x="865124" y="2338959"/>
                    <a:pt x="856869" y="2337435"/>
                    <a:pt x="848614" y="2335911"/>
                  </a:cubicBezTo>
                  <a:lnTo>
                    <a:pt x="853059" y="2310892"/>
                  </a:lnTo>
                  <a:cubicBezTo>
                    <a:pt x="861187" y="2312416"/>
                    <a:pt x="869442" y="2313813"/>
                    <a:pt x="877697" y="2315210"/>
                  </a:cubicBezTo>
                  <a:close/>
                  <a:moveTo>
                    <a:pt x="827786" y="2306193"/>
                  </a:moveTo>
                  <a:cubicBezTo>
                    <a:pt x="819404" y="2304669"/>
                    <a:pt x="811022" y="2303018"/>
                    <a:pt x="802767" y="2301367"/>
                  </a:cubicBezTo>
                  <a:lnTo>
                    <a:pt x="807593" y="2276475"/>
                  </a:lnTo>
                  <a:cubicBezTo>
                    <a:pt x="815848" y="2278126"/>
                    <a:pt x="824103" y="2279650"/>
                    <a:pt x="832485" y="2281174"/>
                  </a:cubicBezTo>
                  <a:close/>
                  <a:moveTo>
                    <a:pt x="782447" y="2271395"/>
                  </a:moveTo>
                  <a:cubicBezTo>
                    <a:pt x="774065" y="2269744"/>
                    <a:pt x="765810" y="2267966"/>
                    <a:pt x="757428" y="2266188"/>
                  </a:cubicBezTo>
                  <a:lnTo>
                    <a:pt x="762635" y="2241296"/>
                  </a:lnTo>
                  <a:cubicBezTo>
                    <a:pt x="770890" y="2243074"/>
                    <a:pt x="779145" y="2244725"/>
                    <a:pt x="787400" y="2246376"/>
                  </a:cubicBezTo>
                  <a:close/>
                  <a:moveTo>
                    <a:pt x="737489" y="2235835"/>
                  </a:moveTo>
                  <a:cubicBezTo>
                    <a:pt x="729107" y="2234057"/>
                    <a:pt x="720852" y="2232152"/>
                    <a:pt x="712597" y="2230247"/>
                  </a:cubicBezTo>
                  <a:lnTo>
                    <a:pt x="718185" y="2205482"/>
                  </a:lnTo>
                  <a:cubicBezTo>
                    <a:pt x="726313" y="2207387"/>
                    <a:pt x="734568" y="2209165"/>
                    <a:pt x="742823" y="2210943"/>
                  </a:cubicBezTo>
                  <a:close/>
                  <a:moveTo>
                    <a:pt x="693039" y="2199640"/>
                  </a:moveTo>
                  <a:cubicBezTo>
                    <a:pt x="684657" y="2197735"/>
                    <a:pt x="676402" y="2195703"/>
                    <a:pt x="668274" y="2193671"/>
                  </a:cubicBezTo>
                  <a:lnTo>
                    <a:pt x="674370" y="2169033"/>
                  </a:lnTo>
                  <a:cubicBezTo>
                    <a:pt x="682498" y="2171065"/>
                    <a:pt x="690753" y="2172970"/>
                    <a:pt x="699008" y="2175002"/>
                  </a:cubicBezTo>
                  <a:close/>
                  <a:moveTo>
                    <a:pt x="649478" y="2162810"/>
                  </a:moveTo>
                  <a:cubicBezTo>
                    <a:pt x="641223" y="2160651"/>
                    <a:pt x="632968" y="2158619"/>
                    <a:pt x="624840" y="2156333"/>
                  </a:cubicBezTo>
                  <a:lnTo>
                    <a:pt x="631317" y="2131822"/>
                  </a:lnTo>
                  <a:cubicBezTo>
                    <a:pt x="639445" y="2133981"/>
                    <a:pt x="647573" y="2136140"/>
                    <a:pt x="655828" y="2138172"/>
                  </a:cubicBezTo>
                  <a:close/>
                  <a:moveTo>
                    <a:pt x="606425" y="2125091"/>
                  </a:moveTo>
                  <a:cubicBezTo>
                    <a:pt x="598170" y="2122805"/>
                    <a:pt x="589915" y="2120519"/>
                    <a:pt x="581787" y="2118233"/>
                  </a:cubicBezTo>
                  <a:lnTo>
                    <a:pt x="588772" y="2093849"/>
                  </a:lnTo>
                  <a:cubicBezTo>
                    <a:pt x="596773" y="2096135"/>
                    <a:pt x="604901" y="2098421"/>
                    <a:pt x="613156" y="2100707"/>
                  </a:cubicBezTo>
                  <a:close/>
                  <a:moveTo>
                    <a:pt x="564007" y="2086610"/>
                  </a:moveTo>
                  <a:cubicBezTo>
                    <a:pt x="555752" y="2084197"/>
                    <a:pt x="547624" y="2081657"/>
                    <a:pt x="539623" y="2079244"/>
                  </a:cubicBezTo>
                  <a:lnTo>
                    <a:pt x="547116" y="2054987"/>
                  </a:lnTo>
                  <a:cubicBezTo>
                    <a:pt x="555117" y="2057400"/>
                    <a:pt x="563118" y="2059940"/>
                    <a:pt x="571246" y="2062353"/>
                  </a:cubicBezTo>
                  <a:close/>
                  <a:moveTo>
                    <a:pt x="522478" y="2047240"/>
                  </a:moveTo>
                  <a:cubicBezTo>
                    <a:pt x="514350" y="2044573"/>
                    <a:pt x="506222" y="2041906"/>
                    <a:pt x="498221" y="2039239"/>
                  </a:cubicBezTo>
                  <a:lnTo>
                    <a:pt x="506222" y="2015109"/>
                  </a:lnTo>
                  <a:cubicBezTo>
                    <a:pt x="514096" y="2017776"/>
                    <a:pt x="522097" y="2020443"/>
                    <a:pt x="530225" y="2022983"/>
                  </a:cubicBezTo>
                  <a:close/>
                  <a:moveTo>
                    <a:pt x="481711" y="2006727"/>
                  </a:moveTo>
                  <a:cubicBezTo>
                    <a:pt x="473583" y="2003933"/>
                    <a:pt x="465582" y="2001012"/>
                    <a:pt x="457581" y="1998091"/>
                  </a:cubicBezTo>
                  <a:lnTo>
                    <a:pt x="466217" y="1974215"/>
                  </a:lnTo>
                  <a:cubicBezTo>
                    <a:pt x="474091" y="1977009"/>
                    <a:pt x="481965" y="1979930"/>
                    <a:pt x="489966" y="1982724"/>
                  </a:cubicBezTo>
                  <a:close/>
                  <a:moveTo>
                    <a:pt x="441960" y="1965198"/>
                  </a:moveTo>
                  <a:cubicBezTo>
                    <a:pt x="433959" y="1962150"/>
                    <a:pt x="425958" y="1959102"/>
                    <a:pt x="418084" y="1955927"/>
                  </a:cubicBezTo>
                  <a:lnTo>
                    <a:pt x="427482" y="1932305"/>
                  </a:lnTo>
                  <a:cubicBezTo>
                    <a:pt x="435229" y="1935353"/>
                    <a:pt x="443103" y="1938401"/>
                    <a:pt x="450977" y="1941449"/>
                  </a:cubicBezTo>
                  <a:close/>
                  <a:moveTo>
                    <a:pt x="403352" y="1922526"/>
                  </a:moveTo>
                  <a:cubicBezTo>
                    <a:pt x="395351" y="1919224"/>
                    <a:pt x="387477" y="1915922"/>
                    <a:pt x="379730" y="1912493"/>
                  </a:cubicBezTo>
                  <a:lnTo>
                    <a:pt x="389890" y="1889252"/>
                  </a:lnTo>
                  <a:cubicBezTo>
                    <a:pt x="397510" y="1892554"/>
                    <a:pt x="405257" y="1895856"/>
                    <a:pt x="413131" y="1899031"/>
                  </a:cubicBezTo>
                  <a:close/>
                  <a:moveTo>
                    <a:pt x="366141" y="1878584"/>
                  </a:moveTo>
                  <a:cubicBezTo>
                    <a:pt x="358267" y="1875028"/>
                    <a:pt x="350520" y="1871345"/>
                    <a:pt x="342900" y="1867662"/>
                  </a:cubicBezTo>
                  <a:lnTo>
                    <a:pt x="353949" y="1844802"/>
                  </a:lnTo>
                  <a:cubicBezTo>
                    <a:pt x="361442" y="1848358"/>
                    <a:pt x="369062" y="1851914"/>
                    <a:pt x="376682" y="1855470"/>
                  </a:cubicBezTo>
                  <a:close/>
                  <a:moveTo>
                    <a:pt x="330454" y="1833245"/>
                  </a:moveTo>
                  <a:cubicBezTo>
                    <a:pt x="322707" y="1829308"/>
                    <a:pt x="315087" y="1825371"/>
                    <a:pt x="307721" y="1821434"/>
                  </a:cubicBezTo>
                  <a:lnTo>
                    <a:pt x="319659" y="1799082"/>
                  </a:lnTo>
                  <a:cubicBezTo>
                    <a:pt x="326898" y="1803019"/>
                    <a:pt x="334391" y="1806829"/>
                    <a:pt x="341884" y="1810639"/>
                  </a:cubicBezTo>
                  <a:close/>
                  <a:moveTo>
                    <a:pt x="296545" y="1786382"/>
                  </a:moveTo>
                  <a:cubicBezTo>
                    <a:pt x="288925" y="1782064"/>
                    <a:pt x="281559" y="1777746"/>
                    <a:pt x="274320" y="1773428"/>
                  </a:cubicBezTo>
                  <a:lnTo>
                    <a:pt x="287401" y="1751711"/>
                  </a:lnTo>
                  <a:cubicBezTo>
                    <a:pt x="294386" y="1755902"/>
                    <a:pt x="301625" y="1760220"/>
                    <a:pt x="308991" y="1764411"/>
                  </a:cubicBezTo>
                  <a:close/>
                  <a:moveTo>
                    <a:pt x="264922" y="1737741"/>
                  </a:moveTo>
                  <a:cubicBezTo>
                    <a:pt x="257556" y="1733042"/>
                    <a:pt x="250444" y="1728216"/>
                    <a:pt x="243459" y="1723390"/>
                  </a:cubicBezTo>
                  <a:lnTo>
                    <a:pt x="257937" y="1702562"/>
                  </a:lnTo>
                  <a:cubicBezTo>
                    <a:pt x="264668" y="1707261"/>
                    <a:pt x="271526" y="1711833"/>
                    <a:pt x="278638" y="1716405"/>
                  </a:cubicBezTo>
                  <a:close/>
                  <a:moveTo>
                    <a:pt x="236220" y="1686941"/>
                  </a:moveTo>
                  <a:cubicBezTo>
                    <a:pt x="229235" y="1681607"/>
                    <a:pt x="222377" y="1676273"/>
                    <a:pt x="215773" y="1670939"/>
                  </a:cubicBezTo>
                  <a:lnTo>
                    <a:pt x="231902" y="1651254"/>
                  </a:lnTo>
                  <a:cubicBezTo>
                    <a:pt x="238125" y="1656461"/>
                    <a:pt x="244729" y="1661541"/>
                    <a:pt x="251460" y="1666621"/>
                  </a:cubicBezTo>
                  <a:close/>
                  <a:moveTo>
                    <a:pt x="211328" y="1633601"/>
                  </a:moveTo>
                  <a:cubicBezTo>
                    <a:pt x="204724" y="1627632"/>
                    <a:pt x="198501" y="1621663"/>
                    <a:pt x="192405" y="1615567"/>
                  </a:cubicBezTo>
                  <a:lnTo>
                    <a:pt x="210439" y="1597660"/>
                  </a:lnTo>
                  <a:cubicBezTo>
                    <a:pt x="216154" y="1603375"/>
                    <a:pt x="221996" y="1609090"/>
                    <a:pt x="228346" y="1614678"/>
                  </a:cubicBezTo>
                  <a:close/>
                  <a:moveTo>
                    <a:pt x="67310" y="2931668"/>
                  </a:moveTo>
                  <a:cubicBezTo>
                    <a:pt x="61468" y="2924937"/>
                    <a:pt x="55880" y="2918079"/>
                    <a:pt x="50800" y="2911221"/>
                  </a:cubicBezTo>
                  <a:lnTo>
                    <a:pt x="71120" y="2895981"/>
                  </a:lnTo>
                  <a:cubicBezTo>
                    <a:pt x="75946" y="2902331"/>
                    <a:pt x="81026" y="2908681"/>
                    <a:pt x="86487" y="2915031"/>
                  </a:cubicBezTo>
                  <a:close/>
                  <a:moveTo>
                    <a:pt x="54991" y="2872740"/>
                  </a:moveTo>
                  <a:cubicBezTo>
                    <a:pt x="50165" y="2865120"/>
                    <a:pt x="45847" y="2857246"/>
                    <a:pt x="42037" y="2849499"/>
                  </a:cubicBezTo>
                  <a:lnTo>
                    <a:pt x="64770" y="2838323"/>
                  </a:lnTo>
                  <a:cubicBezTo>
                    <a:pt x="68199" y="2845308"/>
                    <a:pt x="72136" y="2852420"/>
                    <a:pt x="76581" y="2859405"/>
                  </a:cubicBezTo>
                  <a:close/>
                  <a:moveTo>
                    <a:pt x="12319" y="2841371"/>
                  </a:moveTo>
                  <a:cubicBezTo>
                    <a:pt x="9271" y="2832862"/>
                    <a:pt x="6731" y="2824226"/>
                    <a:pt x="4826" y="2815463"/>
                  </a:cubicBezTo>
                  <a:lnTo>
                    <a:pt x="29591" y="2810002"/>
                  </a:lnTo>
                  <a:cubicBezTo>
                    <a:pt x="31242" y="2817622"/>
                    <a:pt x="33528" y="2825242"/>
                    <a:pt x="36195" y="2832862"/>
                  </a:cubicBezTo>
                  <a:close/>
                  <a:moveTo>
                    <a:pt x="24638" y="2780284"/>
                  </a:moveTo>
                  <a:cubicBezTo>
                    <a:pt x="24130" y="2774823"/>
                    <a:pt x="24003" y="2769235"/>
                    <a:pt x="24003" y="2763774"/>
                  </a:cubicBezTo>
                  <a:lnTo>
                    <a:pt x="24003" y="2753868"/>
                  </a:lnTo>
                  <a:lnTo>
                    <a:pt x="25400" y="2753868"/>
                  </a:lnTo>
                  <a:lnTo>
                    <a:pt x="25400" y="2763774"/>
                  </a:lnTo>
                  <a:lnTo>
                    <a:pt x="12700" y="2763774"/>
                  </a:lnTo>
                  <a:lnTo>
                    <a:pt x="25400" y="2763774"/>
                  </a:lnTo>
                  <a:cubicBezTo>
                    <a:pt x="25400" y="2768600"/>
                    <a:pt x="25654" y="2773426"/>
                    <a:pt x="26035" y="2778125"/>
                  </a:cubicBezTo>
                  <a:close/>
                  <a:moveTo>
                    <a:pt x="0" y="2736850"/>
                  </a:moveTo>
                  <a:lnTo>
                    <a:pt x="0" y="2711450"/>
                  </a:lnTo>
                  <a:lnTo>
                    <a:pt x="25400" y="2711450"/>
                  </a:lnTo>
                  <a:lnTo>
                    <a:pt x="25400" y="2736850"/>
                  </a:lnTo>
                  <a:close/>
                  <a:moveTo>
                    <a:pt x="25400" y="2686050"/>
                  </a:moveTo>
                  <a:lnTo>
                    <a:pt x="25400" y="2660650"/>
                  </a:lnTo>
                  <a:lnTo>
                    <a:pt x="25400" y="2686050"/>
                  </a:lnTo>
                  <a:close/>
                  <a:moveTo>
                    <a:pt x="25400" y="2635250"/>
                  </a:moveTo>
                  <a:lnTo>
                    <a:pt x="25400" y="2609850"/>
                  </a:lnTo>
                  <a:lnTo>
                    <a:pt x="25400" y="2635250"/>
                  </a:lnTo>
                  <a:close/>
                  <a:moveTo>
                    <a:pt x="25400" y="2584450"/>
                  </a:moveTo>
                  <a:lnTo>
                    <a:pt x="25400" y="2559050"/>
                  </a:lnTo>
                  <a:lnTo>
                    <a:pt x="25400" y="2584450"/>
                  </a:lnTo>
                  <a:close/>
                  <a:moveTo>
                    <a:pt x="25400" y="2533650"/>
                  </a:moveTo>
                  <a:lnTo>
                    <a:pt x="25400" y="2508250"/>
                  </a:lnTo>
                  <a:lnTo>
                    <a:pt x="25400" y="2533650"/>
                  </a:lnTo>
                  <a:close/>
                  <a:moveTo>
                    <a:pt x="25400" y="2482850"/>
                  </a:moveTo>
                  <a:lnTo>
                    <a:pt x="25400" y="2457450"/>
                  </a:lnTo>
                  <a:lnTo>
                    <a:pt x="25400" y="2482850"/>
                  </a:lnTo>
                  <a:close/>
                  <a:moveTo>
                    <a:pt x="25400" y="2432050"/>
                  </a:moveTo>
                  <a:lnTo>
                    <a:pt x="25400" y="2406650"/>
                  </a:lnTo>
                  <a:lnTo>
                    <a:pt x="25400" y="2432050"/>
                  </a:lnTo>
                  <a:close/>
                  <a:moveTo>
                    <a:pt x="25400" y="2381250"/>
                  </a:moveTo>
                  <a:lnTo>
                    <a:pt x="25400" y="2355850"/>
                  </a:lnTo>
                  <a:lnTo>
                    <a:pt x="25400" y="2381250"/>
                  </a:lnTo>
                  <a:close/>
                  <a:moveTo>
                    <a:pt x="25400" y="2330450"/>
                  </a:moveTo>
                  <a:lnTo>
                    <a:pt x="25400" y="2305050"/>
                  </a:lnTo>
                  <a:lnTo>
                    <a:pt x="25400" y="2330450"/>
                  </a:lnTo>
                  <a:close/>
                  <a:moveTo>
                    <a:pt x="25400" y="2279650"/>
                  </a:moveTo>
                  <a:lnTo>
                    <a:pt x="25400" y="2254250"/>
                  </a:lnTo>
                  <a:lnTo>
                    <a:pt x="25400" y="2279650"/>
                  </a:lnTo>
                  <a:close/>
                  <a:moveTo>
                    <a:pt x="25400" y="2228850"/>
                  </a:moveTo>
                  <a:lnTo>
                    <a:pt x="25400" y="2203450"/>
                  </a:lnTo>
                  <a:lnTo>
                    <a:pt x="25400" y="2228850"/>
                  </a:lnTo>
                  <a:close/>
                  <a:moveTo>
                    <a:pt x="25400" y="2178050"/>
                  </a:moveTo>
                  <a:lnTo>
                    <a:pt x="25400" y="2152650"/>
                  </a:lnTo>
                  <a:lnTo>
                    <a:pt x="25400" y="2178050"/>
                  </a:lnTo>
                  <a:close/>
                  <a:moveTo>
                    <a:pt x="25400" y="2127250"/>
                  </a:moveTo>
                  <a:lnTo>
                    <a:pt x="25400" y="2101850"/>
                  </a:lnTo>
                  <a:lnTo>
                    <a:pt x="25400" y="2127250"/>
                  </a:lnTo>
                  <a:close/>
                  <a:moveTo>
                    <a:pt x="25400" y="2076450"/>
                  </a:moveTo>
                  <a:lnTo>
                    <a:pt x="25400" y="2051050"/>
                  </a:lnTo>
                  <a:lnTo>
                    <a:pt x="25400" y="2076450"/>
                  </a:lnTo>
                  <a:close/>
                  <a:moveTo>
                    <a:pt x="25400" y="2025650"/>
                  </a:moveTo>
                  <a:lnTo>
                    <a:pt x="25400" y="2000250"/>
                  </a:lnTo>
                  <a:lnTo>
                    <a:pt x="25400" y="2025650"/>
                  </a:lnTo>
                  <a:close/>
                  <a:moveTo>
                    <a:pt x="25400" y="1974850"/>
                  </a:moveTo>
                  <a:lnTo>
                    <a:pt x="25400" y="1949450"/>
                  </a:lnTo>
                  <a:lnTo>
                    <a:pt x="25400" y="1974850"/>
                  </a:lnTo>
                  <a:close/>
                  <a:moveTo>
                    <a:pt x="25400" y="1924050"/>
                  </a:moveTo>
                  <a:lnTo>
                    <a:pt x="25400" y="1898650"/>
                  </a:lnTo>
                  <a:lnTo>
                    <a:pt x="25400" y="1924050"/>
                  </a:lnTo>
                  <a:close/>
                  <a:moveTo>
                    <a:pt x="25400" y="1873250"/>
                  </a:moveTo>
                  <a:lnTo>
                    <a:pt x="25400" y="1847850"/>
                  </a:lnTo>
                  <a:lnTo>
                    <a:pt x="25400" y="1873250"/>
                  </a:lnTo>
                  <a:close/>
                  <a:moveTo>
                    <a:pt x="25400" y="1822450"/>
                  </a:moveTo>
                  <a:lnTo>
                    <a:pt x="25400" y="1797050"/>
                  </a:lnTo>
                  <a:lnTo>
                    <a:pt x="25400" y="1822450"/>
                  </a:lnTo>
                  <a:close/>
                  <a:moveTo>
                    <a:pt x="25400" y="1771650"/>
                  </a:moveTo>
                  <a:lnTo>
                    <a:pt x="25400" y="1746250"/>
                  </a:lnTo>
                  <a:lnTo>
                    <a:pt x="25400" y="1771650"/>
                  </a:lnTo>
                  <a:close/>
                  <a:moveTo>
                    <a:pt x="25400" y="1720850"/>
                  </a:moveTo>
                  <a:lnTo>
                    <a:pt x="25400" y="1695450"/>
                  </a:lnTo>
                  <a:lnTo>
                    <a:pt x="25400" y="1720850"/>
                  </a:lnTo>
                  <a:close/>
                  <a:moveTo>
                    <a:pt x="25400" y="1670050"/>
                  </a:moveTo>
                  <a:lnTo>
                    <a:pt x="25400" y="1644650"/>
                  </a:lnTo>
                  <a:lnTo>
                    <a:pt x="25400" y="1670050"/>
                  </a:lnTo>
                  <a:close/>
                  <a:moveTo>
                    <a:pt x="25400" y="1619250"/>
                  </a:moveTo>
                  <a:lnTo>
                    <a:pt x="25400" y="1593850"/>
                  </a:lnTo>
                  <a:lnTo>
                    <a:pt x="25400" y="1619250"/>
                  </a:lnTo>
                  <a:close/>
                  <a:moveTo>
                    <a:pt x="25400" y="1568450"/>
                  </a:moveTo>
                  <a:lnTo>
                    <a:pt x="25400" y="1543050"/>
                  </a:lnTo>
                  <a:lnTo>
                    <a:pt x="25400" y="1568450"/>
                  </a:lnTo>
                  <a:close/>
                  <a:moveTo>
                    <a:pt x="25400" y="1517650"/>
                  </a:moveTo>
                  <a:lnTo>
                    <a:pt x="25400" y="1492250"/>
                  </a:lnTo>
                  <a:lnTo>
                    <a:pt x="25400" y="1517650"/>
                  </a:lnTo>
                  <a:close/>
                  <a:moveTo>
                    <a:pt x="25400" y="1466850"/>
                  </a:moveTo>
                  <a:lnTo>
                    <a:pt x="25400" y="1441450"/>
                  </a:lnTo>
                  <a:lnTo>
                    <a:pt x="25400" y="1466850"/>
                  </a:lnTo>
                  <a:close/>
                  <a:moveTo>
                    <a:pt x="25400" y="1416050"/>
                  </a:moveTo>
                  <a:lnTo>
                    <a:pt x="25400" y="1390650"/>
                  </a:lnTo>
                  <a:lnTo>
                    <a:pt x="25400" y="1416050"/>
                  </a:lnTo>
                  <a:close/>
                  <a:moveTo>
                    <a:pt x="25400" y="1365250"/>
                  </a:moveTo>
                  <a:lnTo>
                    <a:pt x="25400" y="1339850"/>
                  </a:lnTo>
                  <a:lnTo>
                    <a:pt x="25400" y="1365250"/>
                  </a:lnTo>
                  <a:close/>
                  <a:moveTo>
                    <a:pt x="25400" y="1314450"/>
                  </a:moveTo>
                  <a:lnTo>
                    <a:pt x="25400" y="1289050"/>
                  </a:lnTo>
                  <a:lnTo>
                    <a:pt x="25400" y="1314450"/>
                  </a:lnTo>
                  <a:close/>
                  <a:moveTo>
                    <a:pt x="25400" y="1263650"/>
                  </a:moveTo>
                  <a:lnTo>
                    <a:pt x="25400" y="1238250"/>
                  </a:lnTo>
                  <a:lnTo>
                    <a:pt x="25400" y="1263650"/>
                  </a:lnTo>
                  <a:close/>
                  <a:moveTo>
                    <a:pt x="25400" y="1212850"/>
                  </a:moveTo>
                  <a:lnTo>
                    <a:pt x="25400" y="1187450"/>
                  </a:lnTo>
                  <a:lnTo>
                    <a:pt x="25400" y="1212850"/>
                  </a:lnTo>
                  <a:close/>
                  <a:moveTo>
                    <a:pt x="25400" y="1162050"/>
                  </a:moveTo>
                  <a:lnTo>
                    <a:pt x="25400" y="1136650"/>
                  </a:lnTo>
                  <a:lnTo>
                    <a:pt x="25400" y="1162050"/>
                  </a:lnTo>
                  <a:close/>
                  <a:moveTo>
                    <a:pt x="25400" y="1111250"/>
                  </a:moveTo>
                  <a:lnTo>
                    <a:pt x="25400" y="1085850"/>
                  </a:lnTo>
                  <a:lnTo>
                    <a:pt x="25400" y="1111250"/>
                  </a:lnTo>
                  <a:close/>
                  <a:moveTo>
                    <a:pt x="25400" y="1060450"/>
                  </a:moveTo>
                  <a:lnTo>
                    <a:pt x="25400" y="1035050"/>
                  </a:lnTo>
                  <a:lnTo>
                    <a:pt x="25400" y="1060450"/>
                  </a:lnTo>
                  <a:close/>
                  <a:moveTo>
                    <a:pt x="25400" y="1009650"/>
                  </a:moveTo>
                  <a:lnTo>
                    <a:pt x="25400" y="984250"/>
                  </a:lnTo>
                  <a:lnTo>
                    <a:pt x="25400" y="1009650"/>
                  </a:lnTo>
                  <a:close/>
                  <a:moveTo>
                    <a:pt x="25400" y="958850"/>
                  </a:moveTo>
                  <a:lnTo>
                    <a:pt x="25400" y="933450"/>
                  </a:lnTo>
                  <a:lnTo>
                    <a:pt x="25400" y="958850"/>
                  </a:lnTo>
                  <a:close/>
                  <a:moveTo>
                    <a:pt x="25400" y="908050"/>
                  </a:moveTo>
                  <a:lnTo>
                    <a:pt x="25400" y="882650"/>
                  </a:lnTo>
                  <a:lnTo>
                    <a:pt x="25400" y="908050"/>
                  </a:lnTo>
                  <a:close/>
                  <a:moveTo>
                    <a:pt x="25400" y="857250"/>
                  </a:moveTo>
                  <a:lnTo>
                    <a:pt x="25400" y="831850"/>
                  </a:lnTo>
                  <a:lnTo>
                    <a:pt x="25400" y="857250"/>
                  </a:lnTo>
                  <a:close/>
                  <a:moveTo>
                    <a:pt x="25400" y="806450"/>
                  </a:moveTo>
                  <a:lnTo>
                    <a:pt x="25400" y="781050"/>
                  </a:lnTo>
                  <a:lnTo>
                    <a:pt x="25400" y="806450"/>
                  </a:lnTo>
                  <a:close/>
                  <a:moveTo>
                    <a:pt x="25400" y="755650"/>
                  </a:moveTo>
                  <a:lnTo>
                    <a:pt x="25400" y="730250"/>
                  </a:lnTo>
                  <a:lnTo>
                    <a:pt x="25400" y="755650"/>
                  </a:lnTo>
                  <a:close/>
                  <a:moveTo>
                    <a:pt x="25400" y="704850"/>
                  </a:moveTo>
                  <a:lnTo>
                    <a:pt x="25400" y="679450"/>
                  </a:lnTo>
                  <a:lnTo>
                    <a:pt x="25400" y="704850"/>
                  </a:lnTo>
                  <a:close/>
                  <a:moveTo>
                    <a:pt x="25400" y="654050"/>
                  </a:moveTo>
                  <a:lnTo>
                    <a:pt x="25400" y="628650"/>
                  </a:lnTo>
                  <a:lnTo>
                    <a:pt x="25400" y="654050"/>
                  </a:lnTo>
                  <a:close/>
                  <a:moveTo>
                    <a:pt x="25400" y="603250"/>
                  </a:moveTo>
                  <a:lnTo>
                    <a:pt x="25400" y="577850"/>
                  </a:lnTo>
                  <a:lnTo>
                    <a:pt x="25400" y="603250"/>
                  </a:lnTo>
                  <a:close/>
                  <a:moveTo>
                    <a:pt x="25400" y="564515"/>
                  </a:moveTo>
                  <a:lnTo>
                    <a:pt x="12700" y="564515"/>
                  </a:lnTo>
                  <a:lnTo>
                    <a:pt x="0" y="564515"/>
                  </a:lnTo>
                  <a:cubicBezTo>
                    <a:pt x="0" y="555498"/>
                    <a:pt x="635" y="546481"/>
                    <a:pt x="1905" y="537464"/>
                  </a:cubicBezTo>
                  <a:lnTo>
                    <a:pt x="27051" y="540893"/>
                  </a:lnTo>
                  <a:cubicBezTo>
                    <a:pt x="25908" y="548767"/>
                    <a:pt x="25400" y="556514"/>
                    <a:pt x="25400" y="564515"/>
                  </a:cubicBezTo>
                  <a:close/>
                </a:path>
              </a:pathLst>
            </a:custGeom>
            <a:solidFill>
              <a:srgbClr val="4285F4"/>
            </a:solidFill>
          </p:spPr>
          <p:txBody>
            <a:bodyPr/>
            <a:lstStyle/>
            <a:p>
              <a:endParaRPr lang="zh-TW" altLang="en-US"/>
            </a:p>
          </p:txBody>
        </p:sp>
        <p:sp>
          <p:nvSpPr>
            <p:cNvPr id="33" name="Freeform 33"/>
            <p:cNvSpPr/>
            <p:nvPr/>
          </p:nvSpPr>
          <p:spPr>
            <a:xfrm>
              <a:off x="1270" y="245110"/>
              <a:ext cx="3431286" cy="883031"/>
            </a:xfrm>
            <a:custGeom>
              <a:avLst/>
              <a:gdLst/>
              <a:ahLst/>
              <a:cxnLst/>
              <a:rect l="l" t="t" r="r" b="b"/>
              <a:pathLst>
                <a:path w="3431286" h="883031">
                  <a:moveTo>
                    <a:pt x="3399409" y="372999"/>
                  </a:moveTo>
                  <a:cubicBezTo>
                    <a:pt x="3396996" y="381508"/>
                    <a:pt x="3394202" y="390017"/>
                    <a:pt x="3390646" y="398399"/>
                  </a:cubicBezTo>
                  <a:lnTo>
                    <a:pt x="3367151" y="388747"/>
                  </a:lnTo>
                  <a:cubicBezTo>
                    <a:pt x="3370199" y="381254"/>
                    <a:pt x="3372739" y="373761"/>
                    <a:pt x="3374898" y="366268"/>
                  </a:cubicBezTo>
                  <a:close/>
                  <a:moveTo>
                    <a:pt x="3354705" y="415798"/>
                  </a:moveTo>
                  <a:cubicBezTo>
                    <a:pt x="3350514" y="423545"/>
                    <a:pt x="3345942" y="431165"/>
                    <a:pt x="3340862" y="438658"/>
                  </a:cubicBezTo>
                  <a:lnTo>
                    <a:pt x="3319780" y="424434"/>
                  </a:lnTo>
                  <a:cubicBezTo>
                    <a:pt x="3324479" y="417449"/>
                    <a:pt x="3328670" y="410591"/>
                    <a:pt x="3332480" y="403606"/>
                  </a:cubicBezTo>
                  <a:close/>
                  <a:moveTo>
                    <a:pt x="3302889" y="447802"/>
                  </a:moveTo>
                  <a:cubicBezTo>
                    <a:pt x="3297555" y="454533"/>
                    <a:pt x="3291840" y="461137"/>
                    <a:pt x="3285744" y="467741"/>
                  </a:cubicBezTo>
                  <a:lnTo>
                    <a:pt x="3267075" y="450596"/>
                  </a:lnTo>
                  <a:cubicBezTo>
                    <a:pt x="3272790" y="444373"/>
                    <a:pt x="3277997" y="438277"/>
                    <a:pt x="3283077" y="431927"/>
                  </a:cubicBezTo>
                  <a:close/>
                  <a:moveTo>
                    <a:pt x="3247771" y="470662"/>
                  </a:moveTo>
                  <a:cubicBezTo>
                    <a:pt x="3241675" y="476631"/>
                    <a:pt x="3235198" y="482473"/>
                    <a:pt x="3228594" y="488315"/>
                  </a:cubicBezTo>
                  <a:lnTo>
                    <a:pt x="3211957" y="469138"/>
                  </a:lnTo>
                  <a:cubicBezTo>
                    <a:pt x="3218307" y="463550"/>
                    <a:pt x="3224403" y="458089"/>
                    <a:pt x="3230245" y="452374"/>
                  </a:cubicBezTo>
                  <a:close/>
                  <a:moveTo>
                    <a:pt x="3191002" y="486537"/>
                  </a:moveTo>
                  <a:cubicBezTo>
                    <a:pt x="3184398" y="491744"/>
                    <a:pt x="3177413" y="497078"/>
                    <a:pt x="3170301" y="502158"/>
                  </a:cubicBezTo>
                  <a:lnTo>
                    <a:pt x="3155315" y="481584"/>
                  </a:lnTo>
                  <a:cubicBezTo>
                    <a:pt x="3162173" y="476631"/>
                    <a:pt x="3168777" y="471551"/>
                    <a:pt x="3175127" y="466598"/>
                  </a:cubicBezTo>
                  <a:close/>
                  <a:moveTo>
                    <a:pt x="3133344" y="497078"/>
                  </a:moveTo>
                  <a:cubicBezTo>
                    <a:pt x="3126359" y="501777"/>
                    <a:pt x="3119120" y="506476"/>
                    <a:pt x="3111754" y="511175"/>
                  </a:cubicBezTo>
                  <a:lnTo>
                    <a:pt x="3098292" y="489712"/>
                  </a:lnTo>
                  <a:cubicBezTo>
                    <a:pt x="3105404" y="485140"/>
                    <a:pt x="3112389" y="480695"/>
                    <a:pt x="3119247" y="476123"/>
                  </a:cubicBezTo>
                  <a:close/>
                  <a:moveTo>
                    <a:pt x="3075559" y="503555"/>
                  </a:moveTo>
                  <a:cubicBezTo>
                    <a:pt x="3068320" y="507873"/>
                    <a:pt x="3060827" y="512064"/>
                    <a:pt x="3053207" y="516255"/>
                  </a:cubicBezTo>
                  <a:lnTo>
                    <a:pt x="3040888" y="494030"/>
                  </a:lnTo>
                  <a:cubicBezTo>
                    <a:pt x="3048254" y="489966"/>
                    <a:pt x="3055620" y="485775"/>
                    <a:pt x="3062605" y="481584"/>
                  </a:cubicBezTo>
                  <a:close/>
                  <a:moveTo>
                    <a:pt x="3017647" y="506476"/>
                  </a:moveTo>
                  <a:cubicBezTo>
                    <a:pt x="3010154" y="510413"/>
                    <a:pt x="3002534" y="514223"/>
                    <a:pt x="2994787" y="518160"/>
                  </a:cubicBezTo>
                  <a:lnTo>
                    <a:pt x="2983484" y="495427"/>
                  </a:lnTo>
                  <a:cubicBezTo>
                    <a:pt x="2991104" y="491617"/>
                    <a:pt x="2998597" y="487807"/>
                    <a:pt x="3005836" y="483997"/>
                  </a:cubicBezTo>
                  <a:close/>
                  <a:moveTo>
                    <a:pt x="2959862" y="506857"/>
                  </a:moveTo>
                  <a:cubicBezTo>
                    <a:pt x="2952242" y="510413"/>
                    <a:pt x="2944495" y="513969"/>
                    <a:pt x="2936621" y="517525"/>
                  </a:cubicBezTo>
                  <a:lnTo>
                    <a:pt x="2926207" y="494284"/>
                  </a:lnTo>
                  <a:cubicBezTo>
                    <a:pt x="2933954" y="490855"/>
                    <a:pt x="2941574" y="487299"/>
                    <a:pt x="2949067" y="483743"/>
                  </a:cubicBezTo>
                  <a:close/>
                  <a:moveTo>
                    <a:pt x="2902331" y="504698"/>
                  </a:moveTo>
                  <a:cubicBezTo>
                    <a:pt x="2894584" y="508000"/>
                    <a:pt x="2886710" y="511302"/>
                    <a:pt x="2878709" y="514604"/>
                  </a:cubicBezTo>
                  <a:lnTo>
                    <a:pt x="2869184" y="491109"/>
                  </a:lnTo>
                  <a:cubicBezTo>
                    <a:pt x="2877058" y="487934"/>
                    <a:pt x="2884805" y="484632"/>
                    <a:pt x="2892425" y="481457"/>
                  </a:cubicBezTo>
                  <a:close/>
                  <a:moveTo>
                    <a:pt x="2845054" y="500761"/>
                  </a:moveTo>
                  <a:cubicBezTo>
                    <a:pt x="2837180" y="503809"/>
                    <a:pt x="2829179" y="506857"/>
                    <a:pt x="2821178" y="509905"/>
                  </a:cubicBezTo>
                  <a:lnTo>
                    <a:pt x="2812288" y="486156"/>
                  </a:lnTo>
                  <a:cubicBezTo>
                    <a:pt x="2820289" y="483235"/>
                    <a:pt x="2828036" y="480187"/>
                    <a:pt x="2835910" y="477139"/>
                  </a:cubicBezTo>
                  <a:close/>
                  <a:moveTo>
                    <a:pt x="2788031" y="495046"/>
                  </a:moveTo>
                  <a:cubicBezTo>
                    <a:pt x="2780030" y="497840"/>
                    <a:pt x="2772029" y="500761"/>
                    <a:pt x="2763901" y="503555"/>
                  </a:cubicBezTo>
                  <a:lnTo>
                    <a:pt x="2755646" y="479552"/>
                  </a:lnTo>
                  <a:cubicBezTo>
                    <a:pt x="2763647" y="476758"/>
                    <a:pt x="2771648" y="473964"/>
                    <a:pt x="2779522" y="471170"/>
                  </a:cubicBezTo>
                  <a:close/>
                  <a:moveTo>
                    <a:pt x="2731135" y="487807"/>
                  </a:moveTo>
                  <a:cubicBezTo>
                    <a:pt x="2723134" y="490474"/>
                    <a:pt x="2715006" y="493014"/>
                    <a:pt x="2706878" y="495681"/>
                  </a:cubicBezTo>
                  <a:lnTo>
                    <a:pt x="2699258" y="471424"/>
                  </a:lnTo>
                  <a:cubicBezTo>
                    <a:pt x="2707386" y="468884"/>
                    <a:pt x="2715387" y="466217"/>
                    <a:pt x="2723261" y="463677"/>
                  </a:cubicBezTo>
                  <a:close/>
                  <a:moveTo>
                    <a:pt x="2674493" y="479044"/>
                  </a:moveTo>
                  <a:cubicBezTo>
                    <a:pt x="2666365" y="481457"/>
                    <a:pt x="2658237" y="483997"/>
                    <a:pt x="2649982" y="486283"/>
                  </a:cubicBezTo>
                  <a:lnTo>
                    <a:pt x="2642870" y="461899"/>
                  </a:lnTo>
                  <a:cubicBezTo>
                    <a:pt x="2650998" y="459486"/>
                    <a:pt x="2659126" y="457073"/>
                    <a:pt x="2667127" y="454660"/>
                  </a:cubicBezTo>
                  <a:close/>
                  <a:moveTo>
                    <a:pt x="2618105" y="469011"/>
                  </a:moveTo>
                  <a:cubicBezTo>
                    <a:pt x="2609977" y="471297"/>
                    <a:pt x="2601722" y="473583"/>
                    <a:pt x="2593467" y="475869"/>
                  </a:cubicBezTo>
                  <a:lnTo>
                    <a:pt x="2586863" y="451358"/>
                  </a:lnTo>
                  <a:cubicBezTo>
                    <a:pt x="2594991" y="449199"/>
                    <a:pt x="2603119" y="446913"/>
                    <a:pt x="2611247" y="444627"/>
                  </a:cubicBezTo>
                  <a:close/>
                  <a:moveTo>
                    <a:pt x="2561971" y="457962"/>
                  </a:moveTo>
                  <a:cubicBezTo>
                    <a:pt x="2553843" y="460121"/>
                    <a:pt x="2545588" y="462153"/>
                    <a:pt x="2537206" y="464312"/>
                  </a:cubicBezTo>
                  <a:lnTo>
                    <a:pt x="2530983" y="439674"/>
                  </a:lnTo>
                  <a:cubicBezTo>
                    <a:pt x="2539238" y="437642"/>
                    <a:pt x="2547366" y="435483"/>
                    <a:pt x="2555494" y="433451"/>
                  </a:cubicBezTo>
                  <a:close/>
                  <a:moveTo>
                    <a:pt x="2505964" y="445897"/>
                  </a:moveTo>
                  <a:cubicBezTo>
                    <a:pt x="2497709" y="447929"/>
                    <a:pt x="2489454" y="449834"/>
                    <a:pt x="2481199" y="451739"/>
                  </a:cubicBezTo>
                  <a:lnTo>
                    <a:pt x="2475484" y="426974"/>
                  </a:lnTo>
                  <a:cubicBezTo>
                    <a:pt x="2483739" y="425069"/>
                    <a:pt x="2491994" y="423164"/>
                    <a:pt x="2500122" y="421132"/>
                  </a:cubicBezTo>
                  <a:close/>
                  <a:moveTo>
                    <a:pt x="2450465" y="432689"/>
                  </a:moveTo>
                  <a:cubicBezTo>
                    <a:pt x="2442210" y="434594"/>
                    <a:pt x="2433955" y="436372"/>
                    <a:pt x="2425573" y="438150"/>
                  </a:cubicBezTo>
                  <a:lnTo>
                    <a:pt x="2420239" y="413385"/>
                  </a:lnTo>
                  <a:cubicBezTo>
                    <a:pt x="2428494" y="411607"/>
                    <a:pt x="2436749" y="409829"/>
                    <a:pt x="2445004" y="407924"/>
                  </a:cubicBezTo>
                  <a:close/>
                  <a:moveTo>
                    <a:pt x="2395093" y="418719"/>
                  </a:moveTo>
                  <a:cubicBezTo>
                    <a:pt x="2386838" y="420497"/>
                    <a:pt x="2378456" y="422148"/>
                    <a:pt x="2370074" y="423799"/>
                  </a:cubicBezTo>
                  <a:lnTo>
                    <a:pt x="2365121" y="398907"/>
                  </a:lnTo>
                  <a:cubicBezTo>
                    <a:pt x="2373376" y="397256"/>
                    <a:pt x="2381758" y="395605"/>
                    <a:pt x="2389886" y="393827"/>
                  </a:cubicBezTo>
                  <a:close/>
                  <a:moveTo>
                    <a:pt x="2339848" y="403860"/>
                  </a:moveTo>
                  <a:cubicBezTo>
                    <a:pt x="2331593" y="405511"/>
                    <a:pt x="2323211" y="407035"/>
                    <a:pt x="2314829" y="408559"/>
                  </a:cubicBezTo>
                  <a:lnTo>
                    <a:pt x="2310257" y="383540"/>
                  </a:lnTo>
                  <a:cubicBezTo>
                    <a:pt x="2318639" y="382016"/>
                    <a:pt x="2326894" y="380492"/>
                    <a:pt x="2335149" y="378841"/>
                  </a:cubicBezTo>
                  <a:close/>
                  <a:moveTo>
                    <a:pt x="2284984" y="388112"/>
                  </a:moveTo>
                  <a:cubicBezTo>
                    <a:pt x="2276856" y="389509"/>
                    <a:pt x="2268601" y="391033"/>
                    <a:pt x="2260346" y="392430"/>
                  </a:cubicBezTo>
                  <a:lnTo>
                    <a:pt x="2256028" y="367411"/>
                  </a:lnTo>
                  <a:cubicBezTo>
                    <a:pt x="2264156" y="366014"/>
                    <a:pt x="2272411" y="364617"/>
                    <a:pt x="2280539" y="363093"/>
                  </a:cubicBezTo>
                  <a:close/>
                  <a:moveTo>
                    <a:pt x="2231136" y="371475"/>
                  </a:moveTo>
                  <a:cubicBezTo>
                    <a:pt x="2222881" y="372872"/>
                    <a:pt x="2214499" y="374142"/>
                    <a:pt x="2206117" y="375539"/>
                  </a:cubicBezTo>
                  <a:lnTo>
                    <a:pt x="2202180" y="350393"/>
                  </a:lnTo>
                  <a:cubicBezTo>
                    <a:pt x="2210562" y="349123"/>
                    <a:pt x="2218817" y="347726"/>
                    <a:pt x="2227072" y="346456"/>
                  </a:cubicBezTo>
                  <a:close/>
                  <a:moveTo>
                    <a:pt x="2176653" y="354330"/>
                  </a:moveTo>
                  <a:cubicBezTo>
                    <a:pt x="2168144" y="355600"/>
                    <a:pt x="2159635" y="356870"/>
                    <a:pt x="2151126" y="358140"/>
                  </a:cubicBezTo>
                  <a:lnTo>
                    <a:pt x="2147443" y="332994"/>
                  </a:lnTo>
                  <a:cubicBezTo>
                    <a:pt x="2155952" y="331724"/>
                    <a:pt x="2164334" y="330581"/>
                    <a:pt x="2172843" y="329311"/>
                  </a:cubicBezTo>
                  <a:close/>
                  <a:moveTo>
                    <a:pt x="2121662" y="336677"/>
                  </a:moveTo>
                  <a:cubicBezTo>
                    <a:pt x="2113407" y="337820"/>
                    <a:pt x="2105152" y="338963"/>
                    <a:pt x="2096897" y="339979"/>
                  </a:cubicBezTo>
                  <a:lnTo>
                    <a:pt x="2093595" y="314833"/>
                  </a:lnTo>
                  <a:cubicBezTo>
                    <a:pt x="2101850" y="313690"/>
                    <a:pt x="2110105" y="312674"/>
                    <a:pt x="2118233" y="311531"/>
                  </a:cubicBezTo>
                  <a:close/>
                  <a:moveTo>
                    <a:pt x="2068449" y="318135"/>
                  </a:moveTo>
                  <a:cubicBezTo>
                    <a:pt x="2060067" y="319151"/>
                    <a:pt x="2051685" y="320167"/>
                    <a:pt x="2043303" y="321183"/>
                  </a:cubicBezTo>
                  <a:lnTo>
                    <a:pt x="2040255" y="295910"/>
                  </a:lnTo>
                  <a:cubicBezTo>
                    <a:pt x="2048637" y="294894"/>
                    <a:pt x="2057019" y="293878"/>
                    <a:pt x="2065274" y="292862"/>
                  </a:cubicBezTo>
                  <a:close/>
                  <a:moveTo>
                    <a:pt x="2014728" y="298958"/>
                  </a:moveTo>
                  <a:cubicBezTo>
                    <a:pt x="2006219" y="299974"/>
                    <a:pt x="1997710" y="300863"/>
                    <a:pt x="1989201" y="301752"/>
                  </a:cubicBezTo>
                  <a:lnTo>
                    <a:pt x="1986534" y="276479"/>
                  </a:lnTo>
                  <a:cubicBezTo>
                    <a:pt x="1995043" y="275590"/>
                    <a:pt x="2003552" y="274574"/>
                    <a:pt x="2011934" y="273685"/>
                  </a:cubicBezTo>
                  <a:close/>
                  <a:moveTo>
                    <a:pt x="1960626" y="279273"/>
                  </a:moveTo>
                  <a:cubicBezTo>
                    <a:pt x="1952371" y="280162"/>
                    <a:pt x="1943989" y="280924"/>
                    <a:pt x="1935607" y="281813"/>
                  </a:cubicBezTo>
                  <a:lnTo>
                    <a:pt x="1933194" y="256540"/>
                  </a:lnTo>
                  <a:cubicBezTo>
                    <a:pt x="1941576" y="255778"/>
                    <a:pt x="1949831" y="254889"/>
                    <a:pt x="1958086" y="254127"/>
                  </a:cubicBezTo>
                  <a:close/>
                  <a:moveTo>
                    <a:pt x="1907921" y="258953"/>
                  </a:moveTo>
                  <a:cubicBezTo>
                    <a:pt x="1899539" y="259715"/>
                    <a:pt x="1891157" y="260477"/>
                    <a:pt x="1882648" y="261239"/>
                  </a:cubicBezTo>
                  <a:lnTo>
                    <a:pt x="1880489" y="235966"/>
                  </a:lnTo>
                  <a:cubicBezTo>
                    <a:pt x="1888871" y="235204"/>
                    <a:pt x="1897253" y="234569"/>
                    <a:pt x="1905635" y="233807"/>
                  </a:cubicBezTo>
                  <a:close/>
                  <a:moveTo>
                    <a:pt x="1854962" y="238125"/>
                  </a:moveTo>
                  <a:cubicBezTo>
                    <a:pt x="1846453" y="238760"/>
                    <a:pt x="1837944" y="239522"/>
                    <a:pt x="1829435" y="240157"/>
                  </a:cubicBezTo>
                  <a:lnTo>
                    <a:pt x="1827530" y="214884"/>
                  </a:lnTo>
                  <a:cubicBezTo>
                    <a:pt x="1836039" y="214249"/>
                    <a:pt x="1844548" y="213614"/>
                    <a:pt x="1852930" y="212852"/>
                  </a:cubicBezTo>
                  <a:close/>
                  <a:moveTo>
                    <a:pt x="1801622" y="216662"/>
                  </a:moveTo>
                  <a:cubicBezTo>
                    <a:pt x="1793113" y="217297"/>
                    <a:pt x="1784604" y="217805"/>
                    <a:pt x="1775968" y="218313"/>
                  </a:cubicBezTo>
                  <a:lnTo>
                    <a:pt x="1774317" y="192913"/>
                  </a:lnTo>
                  <a:cubicBezTo>
                    <a:pt x="1782826" y="192405"/>
                    <a:pt x="1791335" y="191770"/>
                    <a:pt x="1799844" y="191262"/>
                  </a:cubicBezTo>
                  <a:close/>
                  <a:moveTo>
                    <a:pt x="1748790" y="194564"/>
                  </a:moveTo>
                  <a:cubicBezTo>
                    <a:pt x="1740281" y="195072"/>
                    <a:pt x="1731899" y="195580"/>
                    <a:pt x="1723390" y="195961"/>
                  </a:cubicBezTo>
                  <a:lnTo>
                    <a:pt x="1721993" y="170561"/>
                  </a:lnTo>
                  <a:cubicBezTo>
                    <a:pt x="1730502" y="170053"/>
                    <a:pt x="1738884" y="169672"/>
                    <a:pt x="1747266" y="169164"/>
                  </a:cubicBezTo>
                  <a:close/>
                  <a:moveTo>
                    <a:pt x="1696466" y="171958"/>
                  </a:moveTo>
                  <a:cubicBezTo>
                    <a:pt x="1687957" y="172339"/>
                    <a:pt x="1679575" y="172720"/>
                    <a:pt x="1671066" y="173101"/>
                  </a:cubicBezTo>
                  <a:lnTo>
                    <a:pt x="1669923" y="147701"/>
                  </a:lnTo>
                  <a:cubicBezTo>
                    <a:pt x="1678432" y="147320"/>
                    <a:pt x="1686814" y="146939"/>
                    <a:pt x="1695196" y="146558"/>
                  </a:cubicBezTo>
                  <a:close/>
                  <a:moveTo>
                    <a:pt x="1644269" y="148844"/>
                  </a:moveTo>
                  <a:cubicBezTo>
                    <a:pt x="1635760" y="149225"/>
                    <a:pt x="1627378" y="149479"/>
                    <a:pt x="1618869" y="149733"/>
                  </a:cubicBezTo>
                  <a:lnTo>
                    <a:pt x="1617980" y="124333"/>
                  </a:lnTo>
                  <a:cubicBezTo>
                    <a:pt x="1626489" y="124079"/>
                    <a:pt x="1634871" y="123698"/>
                    <a:pt x="1643253" y="123444"/>
                  </a:cubicBezTo>
                  <a:close/>
                  <a:moveTo>
                    <a:pt x="1592326" y="125222"/>
                  </a:moveTo>
                  <a:cubicBezTo>
                    <a:pt x="1583817" y="125476"/>
                    <a:pt x="1575435" y="125730"/>
                    <a:pt x="1566926" y="125857"/>
                  </a:cubicBezTo>
                  <a:lnTo>
                    <a:pt x="1566291" y="100457"/>
                  </a:lnTo>
                  <a:cubicBezTo>
                    <a:pt x="1574800" y="100203"/>
                    <a:pt x="1583182" y="100076"/>
                    <a:pt x="1591564" y="99822"/>
                  </a:cubicBezTo>
                  <a:close/>
                  <a:moveTo>
                    <a:pt x="1540637" y="101092"/>
                  </a:moveTo>
                  <a:cubicBezTo>
                    <a:pt x="1532128" y="101219"/>
                    <a:pt x="1523619" y="101346"/>
                    <a:pt x="1515237" y="101473"/>
                  </a:cubicBezTo>
                  <a:lnTo>
                    <a:pt x="1514856" y="76073"/>
                  </a:lnTo>
                  <a:cubicBezTo>
                    <a:pt x="1523365" y="75946"/>
                    <a:pt x="1531747" y="75819"/>
                    <a:pt x="1540129" y="75692"/>
                  </a:cubicBezTo>
                  <a:close/>
                  <a:moveTo>
                    <a:pt x="1489202" y="76454"/>
                  </a:moveTo>
                  <a:cubicBezTo>
                    <a:pt x="1480693" y="76581"/>
                    <a:pt x="1472184" y="76581"/>
                    <a:pt x="1463802" y="76581"/>
                  </a:cubicBezTo>
                  <a:lnTo>
                    <a:pt x="1463675" y="51181"/>
                  </a:lnTo>
                  <a:cubicBezTo>
                    <a:pt x="1472184" y="51181"/>
                    <a:pt x="1480566" y="51054"/>
                    <a:pt x="1489075" y="51054"/>
                  </a:cubicBezTo>
                  <a:close/>
                  <a:moveTo>
                    <a:pt x="1438148" y="51308"/>
                  </a:moveTo>
                  <a:cubicBezTo>
                    <a:pt x="1429639" y="51308"/>
                    <a:pt x="1421130" y="51308"/>
                    <a:pt x="1412621" y="51181"/>
                  </a:cubicBezTo>
                  <a:lnTo>
                    <a:pt x="1412748" y="25781"/>
                  </a:lnTo>
                  <a:cubicBezTo>
                    <a:pt x="1421130" y="25781"/>
                    <a:pt x="1429639" y="25908"/>
                    <a:pt x="1438148" y="25908"/>
                  </a:cubicBezTo>
                  <a:close/>
                  <a:moveTo>
                    <a:pt x="1387221" y="25654"/>
                  </a:moveTo>
                  <a:cubicBezTo>
                    <a:pt x="1378712" y="25527"/>
                    <a:pt x="1370203" y="25527"/>
                    <a:pt x="1361821" y="25400"/>
                  </a:cubicBezTo>
                  <a:lnTo>
                    <a:pt x="1362202" y="0"/>
                  </a:lnTo>
                  <a:cubicBezTo>
                    <a:pt x="1370584" y="127"/>
                    <a:pt x="1379093" y="254"/>
                    <a:pt x="1387602" y="254"/>
                  </a:cubicBezTo>
                  <a:close/>
                  <a:moveTo>
                    <a:pt x="1598930" y="883031"/>
                  </a:moveTo>
                  <a:cubicBezTo>
                    <a:pt x="1590421" y="882904"/>
                    <a:pt x="1581912" y="882650"/>
                    <a:pt x="1573530" y="882523"/>
                  </a:cubicBezTo>
                  <a:lnTo>
                    <a:pt x="1574165" y="857123"/>
                  </a:lnTo>
                  <a:cubicBezTo>
                    <a:pt x="1582547" y="857377"/>
                    <a:pt x="1591056" y="857504"/>
                    <a:pt x="1599438" y="857631"/>
                  </a:cubicBezTo>
                  <a:close/>
                  <a:moveTo>
                    <a:pt x="1548511" y="856361"/>
                  </a:moveTo>
                  <a:cubicBezTo>
                    <a:pt x="1540002" y="856107"/>
                    <a:pt x="1531493" y="855853"/>
                    <a:pt x="1523111" y="855599"/>
                  </a:cubicBezTo>
                  <a:lnTo>
                    <a:pt x="1524000" y="830199"/>
                  </a:lnTo>
                  <a:cubicBezTo>
                    <a:pt x="1532382" y="830453"/>
                    <a:pt x="1540891" y="830707"/>
                    <a:pt x="1549273" y="830961"/>
                  </a:cubicBezTo>
                  <a:close/>
                  <a:moveTo>
                    <a:pt x="1498346" y="829183"/>
                  </a:moveTo>
                  <a:cubicBezTo>
                    <a:pt x="1489837" y="828802"/>
                    <a:pt x="1481328" y="828548"/>
                    <a:pt x="1472946" y="828167"/>
                  </a:cubicBezTo>
                  <a:lnTo>
                    <a:pt x="1474089" y="802767"/>
                  </a:lnTo>
                  <a:cubicBezTo>
                    <a:pt x="1482471" y="803148"/>
                    <a:pt x="1490980" y="803529"/>
                    <a:pt x="1499362" y="803783"/>
                  </a:cubicBezTo>
                  <a:close/>
                  <a:moveTo>
                    <a:pt x="1448435" y="801497"/>
                  </a:moveTo>
                  <a:cubicBezTo>
                    <a:pt x="1439926" y="801116"/>
                    <a:pt x="1431417" y="800608"/>
                    <a:pt x="1423035" y="800227"/>
                  </a:cubicBezTo>
                  <a:lnTo>
                    <a:pt x="1424432" y="774827"/>
                  </a:lnTo>
                  <a:cubicBezTo>
                    <a:pt x="1432814" y="775335"/>
                    <a:pt x="1441323" y="775716"/>
                    <a:pt x="1449705" y="776097"/>
                  </a:cubicBezTo>
                  <a:close/>
                  <a:moveTo>
                    <a:pt x="1398905" y="773303"/>
                  </a:moveTo>
                  <a:cubicBezTo>
                    <a:pt x="1390396" y="772795"/>
                    <a:pt x="1381887" y="772287"/>
                    <a:pt x="1373505" y="771779"/>
                  </a:cubicBezTo>
                  <a:lnTo>
                    <a:pt x="1375156" y="746379"/>
                  </a:lnTo>
                  <a:cubicBezTo>
                    <a:pt x="1383538" y="746887"/>
                    <a:pt x="1392047" y="747395"/>
                    <a:pt x="1400429" y="747903"/>
                  </a:cubicBezTo>
                  <a:close/>
                  <a:moveTo>
                    <a:pt x="1349375" y="744601"/>
                  </a:moveTo>
                  <a:cubicBezTo>
                    <a:pt x="1340739" y="743966"/>
                    <a:pt x="1332230" y="743331"/>
                    <a:pt x="1323721" y="742696"/>
                  </a:cubicBezTo>
                  <a:lnTo>
                    <a:pt x="1325626" y="717423"/>
                  </a:lnTo>
                  <a:cubicBezTo>
                    <a:pt x="1334135" y="718058"/>
                    <a:pt x="1342644" y="718693"/>
                    <a:pt x="1351153" y="719328"/>
                  </a:cubicBezTo>
                  <a:close/>
                  <a:moveTo>
                    <a:pt x="1299972" y="715518"/>
                  </a:moveTo>
                  <a:cubicBezTo>
                    <a:pt x="1291463" y="714883"/>
                    <a:pt x="1283081" y="714121"/>
                    <a:pt x="1274572" y="713359"/>
                  </a:cubicBezTo>
                  <a:lnTo>
                    <a:pt x="1276731" y="688086"/>
                  </a:lnTo>
                  <a:cubicBezTo>
                    <a:pt x="1285113" y="688848"/>
                    <a:pt x="1293495" y="689483"/>
                    <a:pt x="1302004" y="690245"/>
                  </a:cubicBezTo>
                  <a:close/>
                  <a:moveTo>
                    <a:pt x="1251331" y="685927"/>
                  </a:moveTo>
                  <a:cubicBezTo>
                    <a:pt x="1242949" y="685165"/>
                    <a:pt x="1234567" y="684403"/>
                    <a:pt x="1226312" y="683514"/>
                  </a:cubicBezTo>
                  <a:lnTo>
                    <a:pt x="1228725" y="658241"/>
                  </a:lnTo>
                  <a:cubicBezTo>
                    <a:pt x="1236980" y="659003"/>
                    <a:pt x="1245362" y="659892"/>
                    <a:pt x="1253617" y="660654"/>
                  </a:cubicBezTo>
                  <a:close/>
                  <a:moveTo>
                    <a:pt x="1203325" y="655701"/>
                  </a:moveTo>
                  <a:cubicBezTo>
                    <a:pt x="1194689" y="654812"/>
                    <a:pt x="1186180" y="653923"/>
                    <a:pt x="1177544" y="653034"/>
                  </a:cubicBezTo>
                  <a:lnTo>
                    <a:pt x="1180338" y="627761"/>
                  </a:lnTo>
                  <a:cubicBezTo>
                    <a:pt x="1188847" y="628650"/>
                    <a:pt x="1197356" y="629539"/>
                    <a:pt x="1205865" y="630428"/>
                  </a:cubicBezTo>
                  <a:close/>
                  <a:moveTo>
                    <a:pt x="1154557" y="624840"/>
                  </a:moveTo>
                  <a:cubicBezTo>
                    <a:pt x="1146048" y="623824"/>
                    <a:pt x="1137666" y="622935"/>
                    <a:pt x="1129157" y="621919"/>
                  </a:cubicBezTo>
                  <a:lnTo>
                    <a:pt x="1132205" y="596646"/>
                  </a:lnTo>
                  <a:cubicBezTo>
                    <a:pt x="1140587" y="597662"/>
                    <a:pt x="1148969" y="598678"/>
                    <a:pt x="1157478" y="599567"/>
                  </a:cubicBezTo>
                  <a:close/>
                  <a:moveTo>
                    <a:pt x="1106932" y="593471"/>
                  </a:moveTo>
                  <a:cubicBezTo>
                    <a:pt x="1098550" y="592455"/>
                    <a:pt x="1090295" y="591312"/>
                    <a:pt x="1081913" y="590296"/>
                  </a:cubicBezTo>
                  <a:lnTo>
                    <a:pt x="1085215" y="565150"/>
                  </a:lnTo>
                  <a:cubicBezTo>
                    <a:pt x="1093470" y="566293"/>
                    <a:pt x="1101725" y="567309"/>
                    <a:pt x="1110107" y="568325"/>
                  </a:cubicBezTo>
                  <a:close/>
                  <a:moveTo>
                    <a:pt x="1060196" y="561721"/>
                  </a:moveTo>
                  <a:cubicBezTo>
                    <a:pt x="1051560" y="560578"/>
                    <a:pt x="1043051" y="559308"/>
                    <a:pt x="1034542" y="558038"/>
                  </a:cubicBezTo>
                  <a:lnTo>
                    <a:pt x="1038225" y="532892"/>
                  </a:lnTo>
                  <a:cubicBezTo>
                    <a:pt x="1046734" y="534162"/>
                    <a:pt x="1055243" y="535305"/>
                    <a:pt x="1063752" y="536575"/>
                  </a:cubicBezTo>
                  <a:close/>
                  <a:moveTo>
                    <a:pt x="989330" y="832866"/>
                  </a:moveTo>
                  <a:cubicBezTo>
                    <a:pt x="980821" y="831596"/>
                    <a:pt x="972439" y="830326"/>
                    <a:pt x="964057" y="828929"/>
                  </a:cubicBezTo>
                  <a:lnTo>
                    <a:pt x="967994" y="803783"/>
                  </a:lnTo>
                  <a:cubicBezTo>
                    <a:pt x="976376" y="805053"/>
                    <a:pt x="984631" y="806450"/>
                    <a:pt x="993140" y="807720"/>
                  </a:cubicBezTo>
                  <a:close/>
                  <a:moveTo>
                    <a:pt x="942848" y="799719"/>
                  </a:moveTo>
                  <a:cubicBezTo>
                    <a:pt x="934593" y="798322"/>
                    <a:pt x="926338" y="796925"/>
                    <a:pt x="918083" y="795528"/>
                  </a:cubicBezTo>
                  <a:lnTo>
                    <a:pt x="922401" y="770509"/>
                  </a:lnTo>
                  <a:cubicBezTo>
                    <a:pt x="930529" y="771906"/>
                    <a:pt x="938784" y="773303"/>
                    <a:pt x="947039" y="774700"/>
                  </a:cubicBezTo>
                  <a:close/>
                  <a:moveTo>
                    <a:pt x="897509" y="766191"/>
                  </a:moveTo>
                  <a:cubicBezTo>
                    <a:pt x="889127" y="764667"/>
                    <a:pt x="880745" y="763143"/>
                    <a:pt x="872490" y="761619"/>
                  </a:cubicBezTo>
                  <a:lnTo>
                    <a:pt x="877189" y="736600"/>
                  </a:lnTo>
                  <a:cubicBezTo>
                    <a:pt x="885444" y="738124"/>
                    <a:pt x="893699" y="739648"/>
                    <a:pt x="902081" y="741172"/>
                  </a:cubicBezTo>
                  <a:close/>
                  <a:moveTo>
                    <a:pt x="851916" y="731901"/>
                  </a:moveTo>
                  <a:cubicBezTo>
                    <a:pt x="843534" y="730250"/>
                    <a:pt x="835152" y="728599"/>
                    <a:pt x="826897" y="726948"/>
                  </a:cubicBezTo>
                  <a:lnTo>
                    <a:pt x="831850" y="702056"/>
                  </a:lnTo>
                  <a:cubicBezTo>
                    <a:pt x="840105" y="703707"/>
                    <a:pt x="848360" y="705358"/>
                    <a:pt x="856615" y="707009"/>
                  </a:cubicBezTo>
                  <a:close/>
                  <a:moveTo>
                    <a:pt x="806577" y="696976"/>
                  </a:moveTo>
                  <a:cubicBezTo>
                    <a:pt x="798195" y="695198"/>
                    <a:pt x="789940" y="693420"/>
                    <a:pt x="781685" y="691642"/>
                  </a:cubicBezTo>
                  <a:lnTo>
                    <a:pt x="787019" y="666877"/>
                  </a:lnTo>
                  <a:cubicBezTo>
                    <a:pt x="795274" y="668655"/>
                    <a:pt x="803529" y="670433"/>
                    <a:pt x="811784" y="672084"/>
                  </a:cubicBezTo>
                  <a:close/>
                  <a:moveTo>
                    <a:pt x="762000" y="661289"/>
                  </a:moveTo>
                  <a:cubicBezTo>
                    <a:pt x="753618" y="659384"/>
                    <a:pt x="745363" y="657479"/>
                    <a:pt x="737108" y="655574"/>
                  </a:cubicBezTo>
                  <a:lnTo>
                    <a:pt x="742950" y="630809"/>
                  </a:lnTo>
                  <a:cubicBezTo>
                    <a:pt x="751078" y="632714"/>
                    <a:pt x="759333" y="634619"/>
                    <a:pt x="767588" y="636524"/>
                  </a:cubicBezTo>
                  <a:close/>
                  <a:moveTo>
                    <a:pt x="717931" y="624840"/>
                  </a:moveTo>
                  <a:cubicBezTo>
                    <a:pt x="709676" y="622808"/>
                    <a:pt x="701421" y="620776"/>
                    <a:pt x="693166" y="618744"/>
                  </a:cubicBezTo>
                  <a:lnTo>
                    <a:pt x="699389" y="594106"/>
                  </a:lnTo>
                  <a:cubicBezTo>
                    <a:pt x="707517" y="596138"/>
                    <a:pt x="715645" y="598170"/>
                    <a:pt x="723900" y="600202"/>
                  </a:cubicBezTo>
                  <a:close/>
                  <a:moveTo>
                    <a:pt x="674370" y="587756"/>
                  </a:moveTo>
                  <a:cubicBezTo>
                    <a:pt x="666115" y="585597"/>
                    <a:pt x="657860" y="583438"/>
                    <a:pt x="649732" y="581152"/>
                  </a:cubicBezTo>
                  <a:lnTo>
                    <a:pt x="656463" y="556641"/>
                  </a:lnTo>
                  <a:cubicBezTo>
                    <a:pt x="664591" y="558800"/>
                    <a:pt x="672719" y="560959"/>
                    <a:pt x="680847" y="563118"/>
                  </a:cubicBezTo>
                  <a:close/>
                  <a:moveTo>
                    <a:pt x="631571" y="549656"/>
                  </a:moveTo>
                  <a:cubicBezTo>
                    <a:pt x="623316" y="547370"/>
                    <a:pt x="615188" y="544957"/>
                    <a:pt x="607060" y="542544"/>
                  </a:cubicBezTo>
                  <a:lnTo>
                    <a:pt x="614172" y="518160"/>
                  </a:lnTo>
                  <a:cubicBezTo>
                    <a:pt x="622173" y="520573"/>
                    <a:pt x="630301" y="522859"/>
                    <a:pt x="638429" y="525145"/>
                  </a:cubicBezTo>
                  <a:close/>
                  <a:moveTo>
                    <a:pt x="542290" y="734314"/>
                  </a:moveTo>
                  <a:cubicBezTo>
                    <a:pt x="534035" y="731774"/>
                    <a:pt x="525907" y="729234"/>
                    <a:pt x="517906" y="726694"/>
                  </a:cubicBezTo>
                  <a:lnTo>
                    <a:pt x="525653" y="702437"/>
                  </a:lnTo>
                  <a:cubicBezTo>
                    <a:pt x="533654" y="704977"/>
                    <a:pt x="541655" y="707517"/>
                    <a:pt x="549783" y="709930"/>
                  </a:cubicBezTo>
                  <a:close/>
                  <a:moveTo>
                    <a:pt x="493522" y="718820"/>
                  </a:moveTo>
                  <a:cubicBezTo>
                    <a:pt x="485394" y="716153"/>
                    <a:pt x="477266" y="713359"/>
                    <a:pt x="469265" y="710692"/>
                  </a:cubicBezTo>
                  <a:lnTo>
                    <a:pt x="477520" y="686689"/>
                  </a:lnTo>
                  <a:cubicBezTo>
                    <a:pt x="485394" y="689356"/>
                    <a:pt x="493395" y="692150"/>
                    <a:pt x="501396" y="694817"/>
                  </a:cubicBezTo>
                  <a:close/>
                  <a:moveTo>
                    <a:pt x="453136" y="678180"/>
                  </a:moveTo>
                  <a:cubicBezTo>
                    <a:pt x="445008" y="675259"/>
                    <a:pt x="437007" y="672338"/>
                    <a:pt x="429133" y="669417"/>
                  </a:cubicBezTo>
                  <a:lnTo>
                    <a:pt x="438023" y="645668"/>
                  </a:lnTo>
                  <a:cubicBezTo>
                    <a:pt x="445770" y="648589"/>
                    <a:pt x="453771" y="651510"/>
                    <a:pt x="461645" y="654431"/>
                  </a:cubicBezTo>
                  <a:close/>
                  <a:moveTo>
                    <a:pt x="413766" y="636397"/>
                  </a:moveTo>
                  <a:cubicBezTo>
                    <a:pt x="405765" y="633222"/>
                    <a:pt x="397764" y="630047"/>
                    <a:pt x="390017" y="626872"/>
                  </a:cubicBezTo>
                  <a:lnTo>
                    <a:pt x="399669" y="603377"/>
                  </a:lnTo>
                  <a:cubicBezTo>
                    <a:pt x="407416" y="606552"/>
                    <a:pt x="415163" y="609600"/>
                    <a:pt x="423037" y="612775"/>
                  </a:cubicBezTo>
                  <a:close/>
                  <a:moveTo>
                    <a:pt x="375666" y="593344"/>
                  </a:moveTo>
                  <a:cubicBezTo>
                    <a:pt x="367792" y="589915"/>
                    <a:pt x="359918" y="586486"/>
                    <a:pt x="352171" y="583057"/>
                  </a:cubicBezTo>
                  <a:lnTo>
                    <a:pt x="336931" y="631190"/>
                  </a:lnTo>
                  <a:cubicBezTo>
                    <a:pt x="344551" y="634619"/>
                    <a:pt x="352171" y="637921"/>
                    <a:pt x="359918" y="641350"/>
                  </a:cubicBezTo>
                  <a:close/>
                  <a:moveTo>
                    <a:pt x="313182" y="620268"/>
                  </a:moveTo>
                  <a:cubicBezTo>
                    <a:pt x="305308" y="616585"/>
                    <a:pt x="297688" y="612775"/>
                    <a:pt x="290068" y="609092"/>
                  </a:cubicBezTo>
                  <a:lnTo>
                    <a:pt x="301371" y="586359"/>
                  </a:lnTo>
                  <a:cubicBezTo>
                    <a:pt x="308737" y="590042"/>
                    <a:pt x="316357" y="593725"/>
                    <a:pt x="323977" y="597408"/>
                  </a:cubicBezTo>
                  <a:close/>
                  <a:moveTo>
                    <a:pt x="278003" y="574421"/>
                  </a:moveTo>
                  <a:cubicBezTo>
                    <a:pt x="270383" y="570357"/>
                    <a:pt x="262763" y="566293"/>
                    <a:pt x="255397" y="562102"/>
                  </a:cubicBezTo>
                  <a:lnTo>
                    <a:pt x="267843" y="539877"/>
                  </a:lnTo>
                  <a:cubicBezTo>
                    <a:pt x="275082" y="543941"/>
                    <a:pt x="282321" y="547878"/>
                    <a:pt x="289941" y="551815"/>
                  </a:cubicBezTo>
                  <a:close/>
                  <a:moveTo>
                    <a:pt x="245110" y="526669"/>
                  </a:moveTo>
                  <a:cubicBezTo>
                    <a:pt x="237617" y="522224"/>
                    <a:pt x="230251" y="517652"/>
                    <a:pt x="223139" y="513207"/>
                  </a:cubicBezTo>
                  <a:lnTo>
                    <a:pt x="236728" y="491744"/>
                  </a:lnTo>
                  <a:cubicBezTo>
                    <a:pt x="243713" y="496189"/>
                    <a:pt x="250825" y="500507"/>
                    <a:pt x="258064" y="504825"/>
                  </a:cubicBezTo>
                  <a:close/>
                  <a:moveTo>
                    <a:pt x="168910" y="567817"/>
                  </a:moveTo>
                  <a:cubicBezTo>
                    <a:pt x="161671" y="562864"/>
                    <a:pt x="154686" y="557911"/>
                    <a:pt x="147828" y="552831"/>
                  </a:cubicBezTo>
                  <a:lnTo>
                    <a:pt x="162941" y="532384"/>
                  </a:lnTo>
                  <a:cubicBezTo>
                    <a:pt x="169545" y="537210"/>
                    <a:pt x="176276" y="542036"/>
                    <a:pt x="183261" y="546862"/>
                  </a:cubicBezTo>
                  <a:close/>
                  <a:moveTo>
                    <a:pt x="141605" y="516128"/>
                  </a:moveTo>
                  <a:cubicBezTo>
                    <a:pt x="134747" y="510540"/>
                    <a:pt x="128143" y="505079"/>
                    <a:pt x="121666" y="499364"/>
                  </a:cubicBezTo>
                  <a:lnTo>
                    <a:pt x="138430" y="480314"/>
                  </a:lnTo>
                  <a:cubicBezTo>
                    <a:pt x="144526" y="485648"/>
                    <a:pt x="150876" y="490982"/>
                    <a:pt x="157353" y="496316"/>
                  </a:cubicBezTo>
                  <a:close/>
                  <a:moveTo>
                    <a:pt x="88265" y="502539"/>
                  </a:moveTo>
                  <a:cubicBezTo>
                    <a:pt x="81915" y="496316"/>
                    <a:pt x="75819" y="489966"/>
                    <a:pt x="70104" y="483616"/>
                  </a:cubicBezTo>
                  <a:lnTo>
                    <a:pt x="89027" y="466598"/>
                  </a:lnTo>
                  <a:cubicBezTo>
                    <a:pt x="94361" y="472567"/>
                    <a:pt x="100076" y="478536"/>
                    <a:pt x="106045" y="484378"/>
                  </a:cubicBezTo>
                  <a:close/>
                  <a:moveTo>
                    <a:pt x="53340" y="463550"/>
                  </a:moveTo>
                  <a:cubicBezTo>
                    <a:pt x="47879" y="456438"/>
                    <a:pt x="42672" y="449326"/>
                    <a:pt x="37973" y="442087"/>
                  </a:cubicBezTo>
                  <a:lnTo>
                    <a:pt x="59182" y="428244"/>
                  </a:lnTo>
                  <a:cubicBezTo>
                    <a:pt x="63500" y="434848"/>
                    <a:pt x="68199" y="441452"/>
                    <a:pt x="73279" y="448056"/>
                  </a:cubicBezTo>
                  <a:close/>
                  <a:moveTo>
                    <a:pt x="24384" y="419100"/>
                  </a:moveTo>
                  <a:cubicBezTo>
                    <a:pt x="20193" y="410972"/>
                    <a:pt x="16383" y="402844"/>
                    <a:pt x="13208" y="394589"/>
                  </a:cubicBezTo>
                  <a:lnTo>
                    <a:pt x="36830" y="385318"/>
                  </a:lnTo>
                  <a:cubicBezTo>
                    <a:pt x="39751" y="392684"/>
                    <a:pt x="43053" y="399923"/>
                    <a:pt x="46863" y="407289"/>
                  </a:cubicBezTo>
                  <a:close/>
                  <a:moveTo>
                    <a:pt x="4953" y="368935"/>
                  </a:moveTo>
                  <a:cubicBezTo>
                    <a:pt x="2667" y="360172"/>
                    <a:pt x="1016" y="351282"/>
                    <a:pt x="0" y="342392"/>
                  </a:cubicBezTo>
                  <a:lnTo>
                    <a:pt x="25273" y="339471"/>
                  </a:lnTo>
                  <a:cubicBezTo>
                    <a:pt x="26162" y="347218"/>
                    <a:pt x="27686" y="354965"/>
                    <a:pt x="29591" y="362712"/>
                  </a:cubicBezTo>
                  <a:close/>
                  <a:moveTo>
                    <a:pt x="3431286" y="313182"/>
                  </a:moveTo>
                  <a:cubicBezTo>
                    <a:pt x="3431286" y="322199"/>
                    <a:pt x="3430651" y="331216"/>
                    <a:pt x="3429381" y="340233"/>
                  </a:cubicBezTo>
                  <a:lnTo>
                    <a:pt x="3404235" y="336804"/>
                  </a:lnTo>
                  <a:cubicBezTo>
                    <a:pt x="3405378" y="328930"/>
                    <a:pt x="3405886" y="321183"/>
                    <a:pt x="3405886" y="313182"/>
                  </a:cubicBezTo>
                  <a:close/>
                </a:path>
              </a:pathLst>
            </a:custGeom>
            <a:solidFill>
              <a:srgbClr val="4285F4"/>
            </a:solidFill>
          </p:spPr>
          <p:txBody>
            <a:bodyPr/>
            <a:lstStyle/>
            <a:p>
              <a:endParaRPr lang="zh-TW" altLang="en-US"/>
            </a:p>
          </p:txBody>
        </p:sp>
        <p:sp>
          <p:nvSpPr>
            <p:cNvPr id="34" name="Freeform 34"/>
            <p:cNvSpPr/>
            <p:nvPr/>
          </p:nvSpPr>
          <p:spPr>
            <a:xfrm>
              <a:off x="0" y="0"/>
              <a:ext cx="3342259" cy="3538093"/>
            </a:xfrm>
            <a:custGeom>
              <a:avLst/>
              <a:gdLst/>
              <a:ahLst/>
              <a:cxnLst/>
              <a:rect l="l" t="t" r="r" b="b"/>
              <a:pathLst>
                <a:path w="3342259" h="3538093">
                  <a:moveTo>
                    <a:pt x="7366" y="511048"/>
                  </a:moveTo>
                  <a:cubicBezTo>
                    <a:pt x="9779" y="502539"/>
                    <a:pt x="12573" y="494030"/>
                    <a:pt x="16129" y="485648"/>
                  </a:cubicBezTo>
                  <a:lnTo>
                    <a:pt x="39624" y="495300"/>
                  </a:lnTo>
                  <a:cubicBezTo>
                    <a:pt x="36576" y="502793"/>
                    <a:pt x="34036" y="510286"/>
                    <a:pt x="31877" y="517779"/>
                  </a:cubicBezTo>
                  <a:close/>
                  <a:moveTo>
                    <a:pt x="52070" y="468249"/>
                  </a:moveTo>
                  <a:cubicBezTo>
                    <a:pt x="56261" y="460502"/>
                    <a:pt x="60833" y="452882"/>
                    <a:pt x="65913" y="445389"/>
                  </a:cubicBezTo>
                  <a:lnTo>
                    <a:pt x="86995" y="459613"/>
                  </a:lnTo>
                  <a:cubicBezTo>
                    <a:pt x="82296" y="466598"/>
                    <a:pt x="78105" y="473456"/>
                    <a:pt x="74295" y="480441"/>
                  </a:cubicBezTo>
                  <a:close/>
                  <a:moveTo>
                    <a:pt x="103886" y="436245"/>
                  </a:moveTo>
                  <a:cubicBezTo>
                    <a:pt x="109220" y="429514"/>
                    <a:pt x="114935" y="422910"/>
                    <a:pt x="121031" y="416306"/>
                  </a:cubicBezTo>
                  <a:lnTo>
                    <a:pt x="139700" y="433451"/>
                  </a:lnTo>
                  <a:cubicBezTo>
                    <a:pt x="133985" y="439674"/>
                    <a:pt x="128778" y="445770"/>
                    <a:pt x="123698" y="452120"/>
                  </a:cubicBezTo>
                  <a:close/>
                  <a:moveTo>
                    <a:pt x="159004" y="413385"/>
                  </a:moveTo>
                  <a:cubicBezTo>
                    <a:pt x="165100" y="407416"/>
                    <a:pt x="171577" y="401574"/>
                    <a:pt x="178181" y="395732"/>
                  </a:cubicBezTo>
                  <a:lnTo>
                    <a:pt x="194818" y="414909"/>
                  </a:lnTo>
                  <a:cubicBezTo>
                    <a:pt x="188468" y="420497"/>
                    <a:pt x="182372" y="425958"/>
                    <a:pt x="176530" y="431673"/>
                  </a:cubicBezTo>
                  <a:close/>
                  <a:moveTo>
                    <a:pt x="215773" y="397510"/>
                  </a:moveTo>
                  <a:cubicBezTo>
                    <a:pt x="222377" y="392303"/>
                    <a:pt x="229362" y="386969"/>
                    <a:pt x="236474" y="381889"/>
                  </a:cubicBezTo>
                  <a:lnTo>
                    <a:pt x="251460" y="402463"/>
                  </a:lnTo>
                  <a:cubicBezTo>
                    <a:pt x="244602" y="407416"/>
                    <a:pt x="237998" y="412496"/>
                    <a:pt x="231648" y="417449"/>
                  </a:cubicBezTo>
                  <a:close/>
                  <a:moveTo>
                    <a:pt x="273431" y="386969"/>
                  </a:moveTo>
                  <a:cubicBezTo>
                    <a:pt x="280416" y="382270"/>
                    <a:pt x="287655" y="377571"/>
                    <a:pt x="295021" y="372872"/>
                  </a:cubicBezTo>
                  <a:lnTo>
                    <a:pt x="308483" y="394335"/>
                  </a:lnTo>
                  <a:cubicBezTo>
                    <a:pt x="301371" y="398907"/>
                    <a:pt x="294386" y="403352"/>
                    <a:pt x="287528" y="407924"/>
                  </a:cubicBezTo>
                  <a:close/>
                  <a:moveTo>
                    <a:pt x="331216" y="380492"/>
                  </a:moveTo>
                  <a:cubicBezTo>
                    <a:pt x="338455" y="376174"/>
                    <a:pt x="345948" y="371983"/>
                    <a:pt x="353568" y="367792"/>
                  </a:cubicBezTo>
                  <a:lnTo>
                    <a:pt x="365887" y="390017"/>
                  </a:lnTo>
                  <a:cubicBezTo>
                    <a:pt x="358521" y="394081"/>
                    <a:pt x="351155" y="398272"/>
                    <a:pt x="344170" y="402463"/>
                  </a:cubicBezTo>
                  <a:close/>
                  <a:moveTo>
                    <a:pt x="389128" y="377571"/>
                  </a:moveTo>
                  <a:cubicBezTo>
                    <a:pt x="396621" y="373634"/>
                    <a:pt x="404241" y="369824"/>
                    <a:pt x="411988" y="365887"/>
                  </a:cubicBezTo>
                  <a:lnTo>
                    <a:pt x="423291" y="388620"/>
                  </a:lnTo>
                  <a:cubicBezTo>
                    <a:pt x="415671" y="392430"/>
                    <a:pt x="408178" y="396240"/>
                    <a:pt x="400939" y="400050"/>
                  </a:cubicBezTo>
                  <a:close/>
                  <a:moveTo>
                    <a:pt x="446913" y="377190"/>
                  </a:moveTo>
                  <a:cubicBezTo>
                    <a:pt x="454533" y="373634"/>
                    <a:pt x="462280" y="370078"/>
                    <a:pt x="470154" y="366522"/>
                  </a:cubicBezTo>
                  <a:lnTo>
                    <a:pt x="480568" y="389763"/>
                  </a:lnTo>
                  <a:cubicBezTo>
                    <a:pt x="472821" y="393192"/>
                    <a:pt x="465201" y="396748"/>
                    <a:pt x="457708" y="400304"/>
                  </a:cubicBezTo>
                  <a:close/>
                  <a:moveTo>
                    <a:pt x="504444" y="379349"/>
                  </a:moveTo>
                  <a:cubicBezTo>
                    <a:pt x="512191" y="376047"/>
                    <a:pt x="520065" y="372745"/>
                    <a:pt x="528066" y="369443"/>
                  </a:cubicBezTo>
                  <a:lnTo>
                    <a:pt x="537591" y="392938"/>
                  </a:lnTo>
                  <a:cubicBezTo>
                    <a:pt x="529717" y="396113"/>
                    <a:pt x="521970" y="399415"/>
                    <a:pt x="514350" y="402590"/>
                  </a:cubicBezTo>
                  <a:close/>
                  <a:moveTo>
                    <a:pt x="561721" y="383286"/>
                  </a:moveTo>
                  <a:cubicBezTo>
                    <a:pt x="569595" y="380238"/>
                    <a:pt x="577596" y="377190"/>
                    <a:pt x="585597" y="374142"/>
                  </a:cubicBezTo>
                  <a:lnTo>
                    <a:pt x="594487" y="397891"/>
                  </a:lnTo>
                  <a:cubicBezTo>
                    <a:pt x="586486" y="400812"/>
                    <a:pt x="578739" y="403860"/>
                    <a:pt x="570865" y="406908"/>
                  </a:cubicBezTo>
                  <a:close/>
                  <a:moveTo>
                    <a:pt x="618744" y="389001"/>
                  </a:moveTo>
                  <a:cubicBezTo>
                    <a:pt x="626745" y="386207"/>
                    <a:pt x="634746" y="383286"/>
                    <a:pt x="642874" y="380492"/>
                  </a:cubicBezTo>
                  <a:lnTo>
                    <a:pt x="482600" y="196215"/>
                  </a:lnTo>
                  <a:cubicBezTo>
                    <a:pt x="474599" y="199009"/>
                    <a:pt x="466598" y="201803"/>
                    <a:pt x="458724" y="204597"/>
                  </a:cubicBezTo>
                  <a:close/>
                  <a:moveTo>
                    <a:pt x="507111" y="187960"/>
                  </a:moveTo>
                  <a:cubicBezTo>
                    <a:pt x="515112" y="185293"/>
                    <a:pt x="523240" y="182753"/>
                    <a:pt x="531368" y="180086"/>
                  </a:cubicBezTo>
                  <a:lnTo>
                    <a:pt x="538988" y="204343"/>
                  </a:lnTo>
                  <a:cubicBezTo>
                    <a:pt x="530860" y="206883"/>
                    <a:pt x="522859" y="209550"/>
                    <a:pt x="514985" y="212090"/>
                  </a:cubicBezTo>
                  <a:close/>
                  <a:moveTo>
                    <a:pt x="563753" y="196723"/>
                  </a:moveTo>
                  <a:cubicBezTo>
                    <a:pt x="571881" y="194310"/>
                    <a:pt x="580009" y="191770"/>
                    <a:pt x="588264" y="189484"/>
                  </a:cubicBezTo>
                  <a:lnTo>
                    <a:pt x="595376" y="213868"/>
                  </a:lnTo>
                  <a:cubicBezTo>
                    <a:pt x="587248" y="216281"/>
                    <a:pt x="579120" y="218694"/>
                    <a:pt x="571119" y="221107"/>
                  </a:cubicBezTo>
                  <a:close/>
                  <a:moveTo>
                    <a:pt x="620141" y="206756"/>
                  </a:moveTo>
                  <a:cubicBezTo>
                    <a:pt x="628269" y="204470"/>
                    <a:pt x="636524" y="202184"/>
                    <a:pt x="644779" y="199898"/>
                  </a:cubicBezTo>
                  <a:lnTo>
                    <a:pt x="651383" y="224409"/>
                  </a:lnTo>
                  <a:cubicBezTo>
                    <a:pt x="643255" y="226568"/>
                    <a:pt x="635127" y="228854"/>
                    <a:pt x="626999" y="231140"/>
                  </a:cubicBezTo>
                  <a:close/>
                  <a:moveTo>
                    <a:pt x="676275" y="217805"/>
                  </a:moveTo>
                  <a:cubicBezTo>
                    <a:pt x="684403" y="215646"/>
                    <a:pt x="692658" y="213614"/>
                    <a:pt x="701040" y="211455"/>
                  </a:cubicBezTo>
                  <a:lnTo>
                    <a:pt x="707263" y="236093"/>
                  </a:lnTo>
                  <a:cubicBezTo>
                    <a:pt x="699008" y="238125"/>
                    <a:pt x="690880" y="240284"/>
                    <a:pt x="682752" y="242316"/>
                  </a:cubicBezTo>
                  <a:close/>
                  <a:moveTo>
                    <a:pt x="732282" y="229870"/>
                  </a:moveTo>
                  <a:cubicBezTo>
                    <a:pt x="740537" y="227838"/>
                    <a:pt x="748792" y="225933"/>
                    <a:pt x="757047" y="224028"/>
                  </a:cubicBezTo>
                  <a:lnTo>
                    <a:pt x="762762" y="248793"/>
                  </a:lnTo>
                  <a:cubicBezTo>
                    <a:pt x="754507" y="250698"/>
                    <a:pt x="746252" y="252603"/>
                    <a:pt x="738124" y="254635"/>
                  </a:cubicBezTo>
                  <a:close/>
                  <a:moveTo>
                    <a:pt x="787781" y="243078"/>
                  </a:moveTo>
                  <a:cubicBezTo>
                    <a:pt x="796036" y="241173"/>
                    <a:pt x="804291" y="239395"/>
                    <a:pt x="812673" y="237617"/>
                  </a:cubicBezTo>
                  <a:lnTo>
                    <a:pt x="818007" y="262382"/>
                  </a:lnTo>
                  <a:cubicBezTo>
                    <a:pt x="809752" y="264160"/>
                    <a:pt x="801497" y="265938"/>
                    <a:pt x="793242" y="267843"/>
                  </a:cubicBezTo>
                  <a:close/>
                  <a:moveTo>
                    <a:pt x="843153" y="257048"/>
                  </a:moveTo>
                  <a:cubicBezTo>
                    <a:pt x="851408" y="255270"/>
                    <a:pt x="859790" y="253619"/>
                    <a:pt x="868172" y="251968"/>
                  </a:cubicBezTo>
                  <a:lnTo>
                    <a:pt x="873125" y="276860"/>
                  </a:lnTo>
                  <a:cubicBezTo>
                    <a:pt x="864870" y="278511"/>
                    <a:pt x="856488" y="280162"/>
                    <a:pt x="848360" y="281940"/>
                  </a:cubicBezTo>
                  <a:close/>
                  <a:moveTo>
                    <a:pt x="844550" y="76200"/>
                  </a:moveTo>
                  <a:cubicBezTo>
                    <a:pt x="852805" y="74549"/>
                    <a:pt x="861187" y="73025"/>
                    <a:pt x="869569" y="71501"/>
                  </a:cubicBezTo>
                  <a:lnTo>
                    <a:pt x="874141" y="96520"/>
                  </a:lnTo>
                  <a:cubicBezTo>
                    <a:pt x="865759" y="98044"/>
                    <a:pt x="857504" y="99568"/>
                    <a:pt x="849249" y="101219"/>
                  </a:cubicBezTo>
                  <a:close/>
                  <a:moveTo>
                    <a:pt x="899414" y="91948"/>
                  </a:moveTo>
                  <a:cubicBezTo>
                    <a:pt x="907542" y="90551"/>
                    <a:pt x="915797" y="89027"/>
                    <a:pt x="924052" y="87630"/>
                  </a:cubicBezTo>
                  <a:lnTo>
                    <a:pt x="928370" y="112649"/>
                  </a:lnTo>
                  <a:cubicBezTo>
                    <a:pt x="920242" y="114046"/>
                    <a:pt x="911987" y="115443"/>
                    <a:pt x="903859" y="116967"/>
                  </a:cubicBezTo>
                  <a:close/>
                  <a:moveTo>
                    <a:pt x="953262" y="108585"/>
                  </a:moveTo>
                  <a:cubicBezTo>
                    <a:pt x="961517" y="107188"/>
                    <a:pt x="969899" y="105918"/>
                    <a:pt x="978281" y="104521"/>
                  </a:cubicBezTo>
                  <a:lnTo>
                    <a:pt x="982218" y="129667"/>
                  </a:lnTo>
                  <a:cubicBezTo>
                    <a:pt x="973836" y="130937"/>
                    <a:pt x="965581" y="132334"/>
                    <a:pt x="957326" y="133604"/>
                  </a:cubicBezTo>
                  <a:close/>
                  <a:moveTo>
                    <a:pt x="1007745" y="125730"/>
                  </a:moveTo>
                  <a:cubicBezTo>
                    <a:pt x="1016254" y="124460"/>
                    <a:pt x="1024763" y="123190"/>
                    <a:pt x="1033272" y="121920"/>
                  </a:cubicBezTo>
                  <a:lnTo>
                    <a:pt x="1036955" y="147066"/>
                  </a:lnTo>
                  <a:cubicBezTo>
                    <a:pt x="1028446" y="148336"/>
                    <a:pt x="1020064" y="149479"/>
                    <a:pt x="1011555" y="150749"/>
                  </a:cubicBezTo>
                  <a:close/>
                  <a:moveTo>
                    <a:pt x="1062736" y="143383"/>
                  </a:moveTo>
                  <a:cubicBezTo>
                    <a:pt x="1070991" y="142240"/>
                    <a:pt x="1079246" y="141097"/>
                    <a:pt x="1087501" y="140081"/>
                  </a:cubicBezTo>
                  <a:lnTo>
                    <a:pt x="1090803" y="165227"/>
                  </a:lnTo>
                  <a:cubicBezTo>
                    <a:pt x="1082548" y="166370"/>
                    <a:pt x="1074293" y="167386"/>
                    <a:pt x="1066165" y="168529"/>
                  </a:cubicBezTo>
                  <a:close/>
                  <a:moveTo>
                    <a:pt x="1115949" y="161925"/>
                  </a:moveTo>
                  <a:cubicBezTo>
                    <a:pt x="1124331" y="160909"/>
                    <a:pt x="1132713" y="159893"/>
                    <a:pt x="1141095" y="158877"/>
                  </a:cubicBezTo>
                  <a:lnTo>
                    <a:pt x="1144143" y="184150"/>
                  </a:lnTo>
                  <a:cubicBezTo>
                    <a:pt x="1135761" y="185166"/>
                    <a:pt x="1127379" y="186182"/>
                    <a:pt x="1119124" y="187198"/>
                  </a:cubicBezTo>
                  <a:close/>
                  <a:moveTo>
                    <a:pt x="1169670" y="181102"/>
                  </a:moveTo>
                  <a:cubicBezTo>
                    <a:pt x="1178179" y="180086"/>
                    <a:pt x="1186688" y="179197"/>
                    <a:pt x="1195197" y="178308"/>
                  </a:cubicBezTo>
                  <a:lnTo>
                    <a:pt x="1197864" y="203581"/>
                  </a:lnTo>
                  <a:cubicBezTo>
                    <a:pt x="1189355" y="204470"/>
                    <a:pt x="1180846" y="205486"/>
                    <a:pt x="1172464" y="206375"/>
                  </a:cubicBezTo>
                  <a:close/>
                  <a:moveTo>
                    <a:pt x="1223772" y="200787"/>
                  </a:moveTo>
                  <a:cubicBezTo>
                    <a:pt x="1232027" y="199898"/>
                    <a:pt x="1240409" y="199136"/>
                    <a:pt x="1248791" y="198247"/>
                  </a:cubicBezTo>
                  <a:lnTo>
                    <a:pt x="1251204" y="223520"/>
                  </a:lnTo>
                  <a:cubicBezTo>
                    <a:pt x="1242822" y="224282"/>
                    <a:pt x="1234567" y="225171"/>
                    <a:pt x="1226312" y="225933"/>
                  </a:cubicBezTo>
                  <a:close/>
                  <a:moveTo>
                    <a:pt x="1276477" y="221107"/>
                  </a:moveTo>
                  <a:cubicBezTo>
                    <a:pt x="1284859" y="220345"/>
                    <a:pt x="1293241" y="219583"/>
                    <a:pt x="1301750" y="218821"/>
                  </a:cubicBezTo>
                  <a:lnTo>
                    <a:pt x="1303909" y="244094"/>
                  </a:lnTo>
                  <a:cubicBezTo>
                    <a:pt x="1295527" y="244856"/>
                    <a:pt x="1287145" y="245491"/>
                    <a:pt x="1278763" y="246253"/>
                  </a:cubicBezTo>
                  <a:close/>
                  <a:moveTo>
                    <a:pt x="1329436" y="241935"/>
                  </a:moveTo>
                  <a:cubicBezTo>
                    <a:pt x="1337945" y="241300"/>
                    <a:pt x="1346454" y="240538"/>
                    <a:pt x="1354963" y="239903"/>
                  </a:cubicBezTo>
                  <a:lnTo>
                    <a:pt x="1356868" y="265176"/>
                  </a:lnTo>
                  <a:cubicBezTo>
                    <a:pt x="1348359" y="265811"/>
                    <a:pt x="1339850" y="266446"/>
                    <a:pt x="1331468" y="267208"/>
                  </a:cubicBezTo>
                  <a:close/>
                  <a:moveTo>
                    <a:pt x="1382776" y="263398"/>
                  </a:moveTo>
                  <a:cubicBezTo>
                    <a:pt x="1391285" y="262763"/>
                    <a:pt x="1399794" y="262255"/>
                    <a:pt x="1408430" y="261747"/>
                  </a:cubicBezTo>
                  <a:lnTo>
                    <a:pt x="1410081" y="287147"/>
                  </a:lnTo>
                  <a:cubicBezTo>
                    <a:pt x="1401572" y="287655"/>
                    <a:pt x="1393063" y="288290"/>
                    <a:pt x="1384554" y="288798"/>
                  </a:cubicBezTo>
                  <a:close/>
                  <a:moveTo>
                    <a:pt x="1400556" y="8890"/>
                  </a:moveTo>
                  <a:cubicBezTo>
                    <a:pt x="1409065" y="8382"/>
                    <a:pt x="1417447" y="7874"/>
                    <a:pt x="1425956" y="7493"/>
                  </a:cubicBezTo>
                  <a:lnTo>
                    <a:pt x="1427353" y="32893"/>
                  </a:lnTo>
                  <a:cubicBezTo>
                    <a:pt x="1418844" y="33401"/>
                    <a:pt x="1410462" y="33782"/>
                    <a:pt x="1402080" y="34290"/>
                  </a:cubicBezTo>
                  <a:close/>
                  <a:moveTo>
                    <a:pt x="1452880" y="31496"/>
                  </a:moveTo>
                  <a:cubicBezTo>
                    <a:pt x="1461389" y="31115"/>
                    <a:pt x="1469771" y="30734"/>
                    <a:pt x="1478280" y="30353"/>
                  </a:cubicBezTo>
                  <a:lnTo>
                    <a:pt x="1479423" y="55753"/>
                  </a:lnTo>
                  <a:cubicBezTo>
                    <a:pt x="1470914" y="56134"/>
                    <a:pt x="1462532" y="56515"/>
                    <a:pt x="1454150" y="56896"/>
                  </a:cubicBezTo>
                  <a:close/>
                  <a:moveTo>
                    <a:pt x="1505077" y="54610"/>
                  </a:moveTo>
                  <a:cubicBezTo>
                    <a:pt x="1513586" y="54229"/>
                    <a:pt x="1521968" y="53975"/>
                    <a:pt x="1530477" y="53721"/>
                  </a:cubicBezTo>
                  <a:lnTo>
                    <a:pt x="1531366" y="79121"/>
                  </a:lnTo>
                  <a:cubicBezTo>
                    <a:pt x="1522857" y="79375"/>
                    <a:pt x="1514475" y="79756"/>
                    <a:pt x="1506093" y="80010"/>
                  </a:cubicBezTo>
                  <a:close/>
                  <a:moveTo>
                    <a:pt x="1553210" y="2159"/>
                  </a:moveTo>
                  <a:cubicBezTo>
                    <a:pt x="1561719" y="1905"/>
                    <a:pt x="1570101" y="1651"/>
                    <a:pt x="1578610" y="1524"/>
                  </a:cubicBezTo>
                  <a:lnTo>
                    <a:pt x="1579245" y="26924"/>
                  </a:lnTo>
                  <a:cubicBezTo>
                    <a:pt x="1570736" y="27178"/>
                    <a:pt x="1562354" y="27305"/>
                    <a:pt x="1553972" y="27559"/>
                  </a:cubicBezTo>
                  <a:close/>
                  <a:moveTo>
                    <a:pt x="1604899" y="26289"/>
                  </a:moveTo>
                  <a:cubicBezTo>
                    <a:pt x="1613408" y="26162"/>
                    <a:pt x="1621917" y="26035"/>
                    <a:pt x="1630299" y="25908"/>
                  </a:cubicBezTo>
                  <a:lnTo>
                    <a:pt x="1630680" y="51308"/>
                  </a:lnTo>
                  <a:cubicBezTo>
                    <a:pt x="1622171" y="51435"/>
                    <a:pt x="1613789" y="51562"/>
                    <a:pt x="1605407" y="51689"/>
                  </a:cubicBezTo>
                  <a:close/>
                  <a:moveTo>
                    <a:pt x="1656334" y="50927"/>
                  </a:moveTo>
                  <a:cubicBezTo>
                    <a:pt x="1664843" y="50800"/>
                    <a:pt x="1673352" y="50800"/>
                    <a:pt x="1681734" y="50800"/>
                  </a:cubicBezTo>
                  <a:lnTo>
                    <a:pt x="1681861" y="76200"/>
                  </a:lnTo>
                  <a:cubicBezTo>
                    <a:pt x="1673352" y="76200"/>
                    <a:pt x="1664970" y="76327"/>
                    <a:pt x="1656461" y="76327"/>
                  </a:cubicBezTo>
                  <a:close/>
                  <a:moveTo>
                    <a:pt x="1705991" y="0"/>
                  </a:moveTo>
                  <a:cubicBezTo>
                    <a:pt x="1714500" y="0"/>
                    <a:pt x="1723009" y="0"/>
                    <a:pt x="1731518" y="127"/>
                  </a:cubicBezTo>
                  <a:lnTo>
                    <a:pt x="1731391" y="25527"/>
                  </a:lnTo>
                  <a:cubicBezTo>
                    <a:pt x="1723009" y="25527"/>
                    <a:pt x="1714500" y="25400"/>
                    <a:pt x="1705991" y="25400"/>
                  </a:cubicBezTo>
                  <a:close/>
                  <a:moveTo>
                    <a:pt x="1756918" y="25654"/>
                  </a:moveTo>
                  <a:cubicBezTo>
                    <a:pt x="1765427" y="25781"/>
                    <a:pt x="1773936" y="25781"/>
                    <a:pt x="1782318" y="25908"/>
                  </a:cubicBezTo>
                  <a:lnTo>
                    <a:pt x="1781937" y="51308"/>
                  </a:lnTo>
                  <a:cubicBezTo>
                    <a:pt x="1773555" y="51181"/>
                    <a:pt x="1765046" y="51054"/>
                    <a:pt x="1756537" y="51054"/>
                  </a:cubicBezTo>
                  <a:close/>
                  <a:moveTo>
                    <a:pt x="1807464" y="51816"/>
                  </a:moveTo>
                  <a:cubicBezTo>
                    <a:pt x="1815973" y="51943"/>
                    <a:pt x="1824482" y="52197"/>
                    <a:pt x="1832864" y="52324"/>
                  </a:cubicBezTo>
                  <a:lnTo>
                    <a:pt x="1832229" y="77724"/>
                  </a:lnTo>
                  <a:cubicBezTo>
                    <a:pt x="1823847" y="77470"/>
                    <a:pt x="1815338" y="77343"/>
                    <a:pt x="1806956" y="77216"/>
                  </a:cubicBezTo>
                  <a:close/>
                  <a:moveTo>
                    <a:pt x="1857883" y="78486"/>
                  </a:moveTo>
                  <a:cubicBezTo>
                    <a:pt x="1866392" y="78740"/>
                    <a:pt x="1874901" y="78994"/>
                    <a:pt x="1883283" y="79248"/>
                  </a:cubicBezTo>
                  <a:lnTo>
                    <a:pt x="1882394" y="104648"/>
                  </a:lnTo>
                  <a:cubicBezTo>
                    <a:pt x="1874012" y="104394"/>
                    <a:pt x="1865503" y="104140"/>
                    <a:pt x="1857121" y="103886"/>
                  </a:cubicBezTo>
                  <a:close/>
                  <a:moveTo>
                    <a:pt x="1908048" y="105664"/>
                  </a:moveTo>
                  <a:cubicBezTo>
                    <a:pt x="1916557" y="106045"/>
                    <a:pt x="1925066" y="106299"/>
                    <a:pt x="1933448" y="106680"/>
                  </a:cubicBezTo>
                  <a:lnTo>
                    <a:pt x="1932305" y="132080"/>
                  </a:lnTo>
                  <a:cubicBezTo>
                    <a:pt x="1923923" y="131699"/>
                    <a:pt x="1915414" y="131318"/>
                    <a:pt x="1907032" y="131064"/>
                  </a:cubicBezTo>
                  <a:close/>
                  <a:moveTo>
                    <a:pt x="1957959" y="133350"/>
                  </a:moveTo>
                  <a:cubicBezTo>
                    <a:pt x="1966468" y="133731"/>
                    <a:pt x="1974977" y="134239"/>
                    <a:pt x="1983359" y="134620"/>
                  </a:cubicBezTo>
                  <a:lnTo>
                    <a:pt x="1981962" y="160020"/>
                  </a:lnTo>
                  <a:cubicBezTo>
                    <a:pt x="1973580" y="159512"/>
                    <a:pt x="1965071" y="159131"/>
                    <a:pt x="1956689" y="158750"/>
                  </a:cubicBezTo>
                  <a:close/>
                  <a:moveTo>
                    <a:pt x="2007489" y="161544"/>
                  </a:moveTo>
                  <a:cubicBezTo>
                    <a:pt x="2015998" y="162052"/>
                    <a:pt x="2024507" y="162560"/>
                    <a:pt x="2032889" y="163068"/>
                  </a:cubicBezTo>
                  <a:lnTo>
                    <a:pt x="2031238" y="188468"/>
                  </a:lnTo>
                  <a:cubicBezTo>
                    <a:pt x="2022856" y="187960"/>
                    <a:pt x="2014347" y="187452"/>
                    <a:pt x="2005965" y="186944"/>
                  </a:cubicBezTo>
                  <a:close/>
                  <a:moveTo>
                    <a:pt x="2057019" y="190246"/>
                  </a:moveTo>
                  <a:cubicBezTo>
                    <a:pt x="2065655" y="190881"/>
                    <a:pt x="2074164" y="191516"/>
                    <a:pt x="2082673" y="192151"/>
                  </a:cubicBezTo>
                  <a:lnTo>
                    <a:pt x="2080768" y="217424"/>
                  </a:lnTo>
                  <a:cubicBezTo>
                    <a:pt x="2072259" y="216789"/>
                    <a:pt x="2063750" y="216154"/>
                    <a:pt x="2055241" y="215519"/>
                  </a:cubicBezTo>
                  <a:close/>
                  <a:moveTo>
                    <a:pt x="2106422" y="219329"/>
                  </a:moveTo>
                  <a:cubicBezTo>
                    <a:pt x="2114931" y="219964"/>
                    <a:pt x="2123313" y="220726"/>
                    <a:pt x="2131822" y="221488"/>
                  </a:cubicBezTo>
                  <a:lnTo>
                    <a:pt x="2129663" y="246761"/>
                  </a:lnTo>
                  <a:cubicBezTo>
                    <a:pt x="2121281" y="245999"/>
                    <a:pt x="2112899" y="245364"/>
                    <a:pt x="2104390" y="244602"/>
                  </a:cubicBezTo>
                  <a:close/>
                  <a:moveTo>
                    <a:pt x="2155063" y="248920"/>
                  </a:moveTo>
                  <a:cubicBezTo>
                    <a:pt x="2163445" y="249682"/>
                    <a:pt x="2171827" y="250444"/>
                    <a:pt x="2180082" y="251333"/>
                  </a:cubicBezTo>
                  <a:lnTo>
                    <a:pt x="2186940" y="48260"/>
                  </a:lnTo>
                  <a:cubicBezTo>
                    <a:pt x="2178685" y="47498"/>
                    <a:pt x="2170303" y="46609"/>
                    <a:pt x="2162048" y="45847"/>
                  </a:cubicBezTo>
                  <a:close/>
                  <a:moveTo>
                    <a:pt x="2212340" y="50800"/>
                  </a:moveTo>
                  <a:cubicBezTo>
                    <a:pt x="2220976" y="51689"/>
                    <a:pt x="2229485" y="52578"/>
                    <a:pt x="2238121" y="53467"/>
                  </a:cubicBezTo>
                  <a:lnTo>
                    <a:pt x="2235327" y="78740"/>
                  </a:lnTo>
                  <a:cubicBezTo>
                    <a:pt x="2226818" y="77851"/>
                    <a:pt x="2218309" y="76962"/>
                    <a:pt x="2209800" y="76073"/>
                  </a:cubicBezTo>
                  <a:close/>
                  <a:moveTo>
                    <a:pt x="2261108" y="81661"/>
                  </a:moveTo>
                  <a:cubicBezTo>
                    <a:pt x="2269617" y="82677"/>
                    <a:pt x="2277999" y="83566"/>
                    <a:pt x="2286508" y="84582"/>
                  </a:cubicBezTo>
                  <a:lnTo>
                    <a:pt x="2283460" y="109855"/>
                  </a:lnTo>
                  <a:cubicBezTo>
                    <a:pt x="2275078" y="108839"/>
                    <a:pt x="2266696" y="107823"/>
                    <a:pt x="2258187" y="106934"/>
                  </a:cubicBezTo>
                  <a:close/>
                  <a:moveTo>
                    <a:pt x="2308733" y="113030"/>
                  </a:moveTo>
                  <a:cubicBezTo>
                    <a:pt x="2317115" y="114046"/>
                    <a:pt x="2325370" y="115189"/>
                    <a:pt x="2333752" y="116205"/>
                  </a:cubicBezTo>
                  <a:lnTo>
                    <a:pt x="2330450" y="141351"/>
                  </a:lnTo>
                  <a:cubicBezTo>
                    <a:pt x="2322195" y="140208"/>
                    <a:pt x="2313940" y="139192"/>
                    <a:pt x="2305558" y="138176"/>
                  </a:cubicBezTo>
                  <a:close/>
                  <a:moveTo>
                    <a:pt x="2355469" y="144780"/>
                  </a:moveTo>
                  <a:cubicBezTo>
                    <a:pt x="2364105" y="145923"/>
                    <a:pt x="2372614" y="147193"/>
                    <a:pt x="2381123" y="148463"/>
                  </a:cubicBezTo>
                  <a:lnTo>
                    <a:pt x="2377440" y="173609"/>
                  </a:lnTo>
                  <a:cubicBezTo>
                    <a:pt x="2368931" y="172339"/>
                    <a:pt x="2360422" y="171196"/>
                    <a:pt x="2351913" y="169926"/>
                  </a:cubicBezTo>
                  <a:close/>
                  <a:moveTo>
                    <a:pt x="2403094" y="177292"/>
                  </a:moveTo>
                  <a:cubicBezTo>
                    <a:pt x="2411603" y="178562"/>
                    <a:pt x="2419985" y="179832"/>
                    <a:pt x="2428367" y="181229"/>
                  </a:cubicBezTo>
                  <a:lnTo>
                    <a:pt x="2424430" y="206375"/>
                  </a:lnTo>
                  <a:cubicBezTo>
                    <a:pt x="2416048" y="205105"/>
                    <a:pt x="2407793" y="203708"/>
                    <a:pt x="2399284" y="202438"/>
                  </a:cubicBezTo>
                  <a:close/>
                  <a:moveTo>
                    <a:pt x="2449576" y="210439"/>
                  </a:moveTo>
                  <a:cubicBezTo>
                    <a:pt x="2457831" y="211836"/>
                    <a:pt x="2466086" y="213233"/>
                    <a:pt x="2474341" y="214630"/>
                  </a:cubicBezTo>
                  <a:lnTo>
                    <a:pt x="2470023" y="239649"/>
                  </a:lnTo>
                  <a:cubicBezTo>
                    <a:pt x="2461895" y="238252"/>
                    <a:pt x="2453640" y="236855"/>
                    <a:pt x="2445385" y="235458"/>
                  </a:cubicBezTo>
                  <a:close/>
                  <a:moveTo>
                    <a:pt x="2494915" y="243967"/>
                  </a:moveTo>
                  <a:cubicBezTo>
                    <a:pt x="2503297" y="245491"/>
                    <a:pt x="2511679" y="247015"/>
                    <a:pt x="2519934" y="248539"/>
                  </a:cubicBezTo>
                  <a:lnTo>
                    <a:pt x="2515235" y="273558"/>
                  </a:lnTo>
                  <a:cubicBezTo>
                    <a:pt x="2506980" y="272034"/>
                    <a:pt x="2498725" y="270510"/>
                    <a:pt x="2490343" y="268986"/>
                  </a:cubicBezTo>
                  <a:close/>
                  <a:moveTo>
                    <a:pt x="2540508" y="278257"/>
                  </a:moveTo>
                  <a:cubicBezTo>
                    <a:pt x="2548890" y="279908"/>
                    <a:pt x="2557272" y="281559"/>
                    <a:pt x="2565527" y="283210"/>
                  </a:cubicBezTo>
                  <a:lnTo>
                    <a:pt x="2560574" y="308102"/>
                  </a:lnTo>
                  <a:cubicBezTo>
                    <a:pt x="2552319" y="306451"/>
                    <a:pt x="2544064" y="304800"/>
                    <a:pt x="2535809" y="303149"/>
                  </a:cubicBezTo>
                  <a:close/>
                  <a:moveTo>
                    <a:pt x="2585847" y="313182"/>
                  </a:moveTo>
                  <a:cubicBezTo>
                    <a:pt x="2594229" y="314960"/>
                    <a:pt x="2602484" y="316738"/>
                    <a:pt x="2610739" y="318516"/>
                  </a:cubicBezTo>
                  <a:lnTo>
                    <a:pt x="2605405" y="343281"/>
                  </a:lnTo>
                  <a:cubicBezTo>
                    <a:pt x="2597150" y="341503"/>
                    <a:pt x="2588895" y="339725"/>
                    <a:pt x="2580640" y="338074"/>
                  </a:cubicBezTo>
                  <a:close/>
                  <a:moveTo>
                    <a:pt x="2630424" y="348869"/>
                  </a:moveTo>
                  <a:cubicBezTo>
                    <a:pt x="2638806" y="350774"/>
                    <a:pt x="2647061" y="352679"/>
                    <a:pt x="2655316" y="354584"/>
                  </a:cubicBezTo>
                  <a:lnTo>
                    <a:pt x="2649474" y="379349"/>
                  </a:lnTo>
                  <a:cubicBezTo>
                    <a:pt x="2641346" y="377444"/>
                    <a:pt x="2633091" y="375539"/>
                    <a:pt x="2624836" y="373634"/>
                  </a:cubicBezTo>
                  <a:close/>
                  <a:moveTo>
                    <a:pt x="2674493" y="385318"/>
                  </a:moveTo>
                  <a:cubicBezTo>
                    <a:pt x="2682748" y="387350"/>
                    <a:pt x="2691003" y="389382"/>
                    <a:pt x="2699258" y="391414"/>
                  </a:cubicBezTo>
                  <a:lnTo>
                    <a:pt x="2693035" y="416052"/>
                  </a:lnTo>
                  <a:cubicBezTo>
                    <a:pt x="2684907" y="414020"/>
                    <a:pt x="2676779" y="411988"/>
                    <a:pt x="2668524" y="409956"/>
                  </a:cubicBezTo>
                  <a:close/>
                  <a:moveTo>
                    <a:pt x="2718054" y="422402"/>
                  </a:moveTo>
                  <a:cubicBezTo>
                    <a:pt x="2726309" y="424561"/>
                    <a:pt x="2734564" y="426720"/>
                    <a:pt x="2742692" y="429006"/>
                  </a:cubicBezTo>
                  <a:lnTo>
                    <a:pt x="2735961" y="453517"/>
                  </a:lnTo>
                  <a:cubicBezTo>
                    <a:pt x="2727833" y="451358"/>
                    <a:pt x="2719705" y="449199"/>
                    <a:pt x="2711577" y="447040"/>
                  </a:cubicBezTo>
                  <a:close/>
                  <a:moveTo>
                    <a:pt x="2760853" y="460502"/>
                  </a:moveTo>
                  <a:cubicBezTo>
                    <a:pt x="2769108" y="462788"/>
                    <a:pt x="2777236" y="465201"/>
                    <a:pt x="2785364" y="467614"/>
                  </a:cubicBezTo>
                  <a:lnTo>
                    <a:pt x="2778252" y="491998"/>
                  </a:lnTo>
                  <a:cubicBezTo>
                    <a:pt x="2770251" y="489585"/>
                    <a:pt x="2762123" y="487299"/>
                    <a:pt x="2753995" y="485013"/>
                  </a:cubicBezTo>
                  <a:close/>
                  <a:moveTo>
                    <a:pt x="2803017" y="499491"/>
                  </a:moveTo>
                  <a:cubicBezTo>
                    <a:pt x="2811272" y="502031"/>
                    <a:pt x="2819400" y="504571"/>
                    <a:pt x="2827401" y="507111"/>
                  </a:cubicBezTo>
                  <a:lnTo>
                    <a:pt x="2819654" y="531368"/>
                  </a:lnTo>
                  <a:cubicBezTo>
                    <a:pt x="2811653" y="528828"/>
                    <a:pt x="2803652" y="526288"/>
                    <a:pt x="2795524" y="523875"/>
                  </a:cubicBezTo>
                  <a:close/>
                  <a:moveTo>
                    <a:pt x="2844165" y="539369"/>
                  </a:moveTo>
                  <a:cubicBezTo>
                    <a:pt x="2852293" y="542036"/>
                    <a:pt x="2860421" y="544830"/>
                    <a:pt x="2868422" y="547497"/>
                  </a:cubicBezTo>
                  <a:lnTo>
                    <a:pt x="2860167" y="571500"/>
                  </a:lnTo>
                  <a:cubicBezTo>
                    <a:pt x="2852293" y="568833"/>
                    <a:pt x="2844292" y="566039"/>
                    <a:pt x="2836291" y="563372"/>
                  </a:cubicBezTo>
                  <a:close/>
                  <a:moveTo>
                    <a:pt x="2884551" y="580009"/>
                  </a:moveTo>
                  <a:cubicBezTo>
                    <a:pt x="2892679" y="582930"/>
                    <a:pt x="2900680" y="585851"/>
                    <a:pt x="2908554" y="588772"/>
                  </a:cubicBezTo>
                  <a:lnTo>
                    <a:pt x="2899664" y="612521"/>
                  </a:lnTo>
                  <a:cubicBezTo>
                    <a:pt x="2891917" y="609600"/>
                    <a:pt x="2883916" y="606679"/>
                    <a:pt x="2876042" y="603758"/>
                  </a:cubicBezTo>
                  <a:close/>
                  <a:moveTo>
                    <a:pt x="2923921" y="621792"/>
                  </a:moveTo>
                  <a:cubicBezTo>
                    <a:pt x="2931922" y="624967"/>
                    <a:pt x="2939923" y="628142"/>
                    <a:pt x="2947670" y="631317"/>
                  </a:cubicBezTo>
                  <a:lnTo>
                    <a:pt x="2938018" y="654812"/>
                  </a:lnTo>
                  <a:cubicBezTo>
                    <a:pt x="2930271" y="651637"/>
                    <a:pt x="2922524" y="648589"/>
                    <a:pt x="2914650" y="645414"/>
                  </a:cubicBezTo>
                  <a:close/>
                  <a:moveTo>
                    <a:pt x="2962021" y="664845"/>
                  </a:moveTo>
                  <a:cubicBezTo>
                    <a:pt x="2969895" y="668274"/>
                    <a:pt x="2977769" y="671703"/>
                    <a:pt x="2985516" y="675132"/>
                  </a:cubicBezTo>
                  <a:lnTo>
                    <a:pt x="2975102" y="698246"/>
                  </a:lnTo>
                  <a:cubicBezTo>
                    <a:pt x="2967482" y="694817"/>
                    <a:pt x="2959862" y="691515"/>
                    <a:pt x="2952115" y="688086"/>
                  </a:cubicBezTo>
                  <a:close/>
                  <a:moveTo>
                    <a:pt x="2998851" y="709168"/>
                  </a:moveTo>
                  <a:cubicBezTo>
                    <a:pt x="3006725" y="712851"/>
                    <a:pt x="3014345" y="716661"/>
                    <a:pt x="3021965" y="720344"/>
                  </a:cubicBezTo>
                  <a:lnTo>
                    <a:pt x="3010662" y="743077"/>
                  </a:lnTo>
                  <a:cubicBezTo>
                    <a:pt x="3003296" y="739394"/>
                    <a:pt x="2995676" y="735711"/>
                    <a:pt x="2988056" y="732028"/>
                  </a:cubicBezTo>
                  <a:close/>
                  <a:moveTo>
                    <a:pt x="3034030" y="755015"/>
                  </a:moveTo>
                  <a:cubicBezTo>
                    <a:pt x="3041650" y="759079"/>
                    <a:pt x="3049270" y="763143"/>
                    <a:pt x="3056636" y="767334"/>
                  </a:cubicBezTo>
                  <a:lnTo>
                    <a:pt x="3044190" y="789559"/>
                  </a:lnTo>
                  <a:cubicBezTo>
                    <a:pt x="3036951" y="785495"/>
                    <a:pt x="3029712" y="781558"/>
                    <a:pt x="3022092" y="777621"/>
                  </a:cubicBezTo>
                  <a:close/>
                  <a:moveTo>
                    <a:pt x="3066923" y="802767"/>
                  </a:moveTo>
                  <a:cubicBezTo>
                    <a:pt x="3074416" y="807212"/>
                    <a:pt x="3081782" y="811784"/>
                    <a:pt x="3088894" y="816229"/>
                  </a:cubicBezTo>
                  <a:lnTo>
                    <a:pt x="3075305" y="837692"/>
                  </a:lnTo>
                  <a:cubicBezTo>
                    <a:pt x="3068320" y="833247"/>
                    <a:pt x="3061208" y="828929"/>
                    <a:pt x="3053969" y="824611"/>
                  </a:cubicBezTo>
                  <a:close/>
                  <a:moveTo>
                    <a:pt x="3097530" y="852297"/>
                  </a:moveTo>
                  <a:cubicBezTo>
                    <a:pt x="3104769" y="857250"/>
                    <a:pt x="3111754" y="862203"/>
                    <a:pt x="3118612" y="867283"/>
                  </a:cubicBezTo>
                  <a:lnTo>
                    <a:pt x="3103499" y="887730"/>
                  </a:lnTo>
                  <a:cubicBezTo>
                    <a:pt x="3096895" y="882904"/>
                    <a:pt x="3090164" y="878078"/>
                    <a:pt x="3083179" y="873252"/>
                  </a:cubicBezTo>
                  <a:close/>
                  <a:moveTo>
                    <a:pt x="3124835" y="903986"/>
                  </a:moveTo>
                  <a:cubicBezTo>
                    <a:pt x="3131693" y="909574"/>
                    <a:pt x="3138297" y="915035"/>
                    <a:pt x="3144774" y="920750"/>
                  </a:cubicBezTo>
                  <a:lnTo>
                    <a:pt x="3128010" y="939800"/>
                  </a:lnTo>
                  <a:cubicBezTo>
                    <a:pt x="3121914" y="934466"/>
                    <a:pt x="3115564" y="929132"/>
                    <a:pt x="3109087" y="923798"/>
                  </a:cubicBezTo>
                  <a:close/>
                  <a:moveTo>
                    <a:pt x="3148076" y="958342"/>
                  </a:moveTo>
                  <a:cubicBezTo>
                    <a:pt x="3154426" y="964565"/>
                    <a:pt x="3160522" y="970915"/>
                    <a:pt x="3166237" y="977265"/>
                  </a:cubicBezTo>
                  <a:lnTo>
                    <a:pt x="3147314" y="994283"/>
                  </a:lnTo>
                  <a:cubicBezTo>
                    <a:pt x="3141980" y="988314"/>
                    <a:pt x="3136265" y="982345"/>
                    <a:pt x="3130296" y="976503"/>
                  </a:cubicBezTo>
                  <a:close/>
                  <a:moveTo>
                    <a:pt x="3165348" y="1015619"/>
                  </a:moveTo>
                  <a:cubicBezTo>
                    <a:pt x="3170809" y="1022731"/>
                    <a:pt x="3176016" y="1029843"/>
                    <a:pt x="3180715" y="1037082"/>
                  </a:cubicBezTo>
                  <a:lnTo>
                    <a:pt x="3159506" y="1050925"/>
                  </a:lnTo>
                  <a:cubicBezTo>
                    <a:pt x="3155188" y="1044321"/>
                    <a:pt x="3150489" y="1037717"/>
                    <a:pt x="3145409" y="1031113"/>
                  </a:cubicBezTo>
                  <a:close/>
                  <a:moveTo>
                    <a:pt x="3174238" y="1075563"/>
                  </a:moveTo>
                  <a:cubicBezTo>
                    <a:pt x="3178429" y="1083691"/>
                    <a:pt x="3182239" y="1091819"/>
                    <a:pt x="3185414" y="1100074"/>
                  </a:cubicBezTo>
                  <a:lnTo>
                    <a:pt x="3161792" y="1109345"/>
                  </a:lnTo>
                  <a:cubicBezTo>
                    <a:pt x="3158871" y="1101979"/>
                    <a:pt x="3155569" y="1094740"/>
                    <a:pt x="3151759" y="1087374"/>
                  </a:cubicBezTo>
                  <a:close/>
                  <a:moveTo>
                    <a:pt x="3171190" y="1137412"/>
                  </a:moveTo>
                  <a:cubicBezTo>
                    <a:pt x="3173476" y="1146175"/>
                    <a:pt x="3175127" y="1155065"/>
                    <a:pt x="3176143" y="1163955"/>
                  </a:cubicBezTo>
                  <a:lnTo>
                    <a:pt x="3150870" y="1166876"/>
                  </a:lnTo>
                  <a:cubicBezTo>
                    <a:pt x="3149981" y="1159129"/>
                    <a:pt x="3148457" y="1151382"/>
                    <a:pt x="3146552" y="1143635"/>
                  </a:cubicBezTo>
                  <a:close/>
                  <a:moveTo>
                    <a:pt x="3152775" y="1196975"/>
                  </a:moveTo>
                  <a:lnTo>
                    <a:pt x="3152775" y="1222375"/>
                  </a:lnTo>
                  <a:lnTo>
                    <a:pt x="3127375" y="1222375"/>
                  </a:lnTo>
                  <a:lnTo>
                    <a:pt x="3127375" y="1196975"/>
                  </a:lnTo>
                  <a:close/>
                  <a:moveTo>
                    <a:pt x="3127375" y="1247775"/>
                  </a:moveTo>
                  <a:lnTo>
                    <a:pt x="3127375" y="1273175"/>
                  </a:lnTo>
                  <a:lnTo>
                    <a:pt x="3101975" y="1273175"/>
                  </a:lnTo>
                  <a:lnTo>
                    <a:pt x="3101975" y="1247775"/>
                  </a:lnTo>
                  <a:close/>
                  <a:moveTo>
                    <a:pt x="3101975" y="1298575"/>
                  </a:moveTo>
                  <a:lnTo>
                    <a:pt x="3101975" y="1323975"/>
                  </a:lnTo>
                  <a:lnTo>
                    <a:pt x="3076575" y="1323975"/>
                  </a:lnTo>
                  <a:lnTo>
                    <a:pt x="3076575" y="1298575"/>
                  </a:lnTo>
                  <a:close/>
                  <a:moveTo>
                    <a:pt x="3076575" y="1349375"/>
                  </a:moveTo>
                  <a:lnTo>
                    <a:pt x="3076575" y="1374775"/>
                  </a:lnTo>
                  <a:lnTo>
                    <a:pt x="3051175" y="1374775"/>
                  </a:lnTo>
                  <a:lnTo>
                    <a:pt x="3051175" y="1349375"/>
                  </a:lnTo>
                  <a:close/>
                  <a:moveTo>
                    <a:pt x="3051175" y="1400175"/>
                  </a:moveTo>
                  <a:lnTo>
                    <a:pt x="3051175" y="1425575"/>
                  </a:lnTo>
                  <a:lnTo>
                    <a:pt x="3025775" y="1425575"/>
                  </a:lnTo>
                  <a:lnTo>
                    <a:pt x="3025775" y="1400175"/>
                  </a:lnTo>
                  <a:close/>
                  <a:moveTo>
                    <a:pt x="3025775" y="1450975"/>
                  </a:moveTo>
                  <a:lnTo>
                    <a:pt x="3025775" y="1476375"/>
                  </a:lnTo>
                  <a:lnTo>
                    <a:pt x="3000375" y="1476375"/>
                  </a:lnTo>
                  <a:lnTo>
                    <a:pt x="3000375" y="1450975"/>
                  </a:lnTo>
                  <a:close/>
                  <a:moveTo>
                    <a:pt x="3000375" y="1501775"/>
                  </a:moveTo>
                  <a:lnTo>
                    <a:pt x="3000375" y="1527175"/>
                  </a:lnTo>
                  <a:lnTo>
                    <a:pt x="2974975" y="1527175"/>
                  </a:lnTo>
                  <a:lnTo>
                    <a:pt x="2974975" y="1501775"/>
                  </a:lnTo>
                  <a:close/>
                  <a:moveTo>
                    <a:pt x="2974975" y="1552575"/>
                  </a:moveTo>
                  <a:lnTo>
                    <a:pt x="2974975" y="1577975"/>
                  </a:lnTo>
                  <a:lnTo>
                    <a:pt x="2949575" y="1577975"/>
                  </a:lnTo>
                  <a:lnTo>
                    <a:pt x="2949575" y="1552575"/>
                  </a:lnTo>
                  <a:close/>
                  <a:moveTo>
                    <a:pt x="2949575" y="1603375"/>
                  </a:moveTo>
                  <a:lnTo>
                    <a:pt x="2949575" y="1628775"/>
                  </a:lnTo>
                  <a:lnTo>
                    <a:pt x="2924175" y="1628775"/>
                  </a:lnTo>
                  <a:lnTo>
                    <a:pt x="2924175" y="1603375"/>
                  </a:lnTo>
                  <a:close/>
                  <a:moveTo>
                    <a:pt x="2924175" y="1654175"/>
                  </a:moveTo>
                  <a:lnTo>
                    <a:pt x="2924175" y="1679575"/>
                  </a:lnTo>
                  <a:lnTo>
                    <a:pt x="2898775" y="1679575"/>
                  </a:lnTo>
                  <a:lnTo>
                    <a:pt x="2898775" y="1654175"/>
                  </a:lnTo>
                  <a:close/>
                  <a:moveTo>
                    <a:pt x="2898775" y="1704975"/>
                  </a:moveTo>
                  <a:lnTo>
                    <a:pt x="2898775" y="1730375"/>
                  </a:lnTo>
                  <a:lnTo>
                    <a:pt x="2873375" y="1730375"/>
                  </a:lnTo>
                  <a:lnTo>
                    <a:pt x="2873375" y="1704975"/>
                  </a:lnTo>
                  <a:close/>
                  <a:moveTo>
                    <a:pt x="2873375" y="1755775"/>
                  </a:moveTo>
                  <a:lnTo>
                    <a:pt x="2873375" y="1781175"/>
                  </a:lnTo>
                  <a:lnTo>
                    <a:pt x="2847975" y="1781175"/>
                  </a:lnTo>
                  <a:lnTo>
                    <a:pt x="2847975" y="1755775"/>
                  </a:lnTo>
                  <a:close/>
                  <a:moveTo>
                    <a:pt x="2847975" y="1806575"/>
                  </a:moveTo>
                  <a:lnTo>
                    <a:pt x="2847975" y="1831975"/>
                  </a:lnTo>
                  <a:lnTo>
                    <a:pt x="2822575" y="1831975"/>
                  </a:lnTo>
                  <a:lnTo>
                    <a:pt x="2822575" y="1806575"/>
                  </a:lnTo>
                  <a:close/>
                  <a:moveTo>
                    <a:pt x="2822575" y="1857375"/>
                  </a:moveTo>
                  <a:lnTo>
                    <a:pt x="2822575" y="1882775"/>
                  </a:lnTo>
                  <a:lnTo>
                    <a:pt x="2797175" y="1882775"/>
                  </a:lnTo>
                  <a:lnTo>
                    <a:pt x="2797175" y="1857375"/>
                  </a:lnTo>
                  <a:close/>
                  <a:moveTo>
                    <a:pt x="2797175" y="1908175"/>
                  </a:moveTo>
                  <a:lnTo>
                    <a:pt x="2797175" y="1933575"/>
                  </a:lnTo>
                  <a:lnTo>
                    <a:pt x="2771775" y="1933575"/>
                  </a:lnTo>
                  <a:lnTo>
                    <a:pt x="2771775" y="1908175"/>
                  </a:lnTo>
                  <a:close/>
                  <a:moveTo>
                    <a:pt x="2771775" y="1958975"/>
                  </a:moveTo>
                  <a:lnTo>
                    <a:pt x="2771775" y="1984375"/>
                  </a:lnTo>
                  <a:lnTo>
                    <a:pt x="2746375" y="1984375"/>
                  </a:lnTo>
                  <a:lnTo>
                    <a:pt x="2746375" y="1958975"/>
                  </a:lnTo>
                  <a:close/>
                  <a:moveTo>
                    <a:pt x="2746375" y="2009775"/>
                  </a:moveTo>
                  <a:lnTo>
                    <a:pt x="2746375" y="2035175"/>
                  </a:lnTo>
                  <a:lnTo>
                    <a:pt x="2720975" y="2035175"/>
                  </a:lnTo>
                  <a:lnTo>
                    <a:pt x="2720975" y="2009775"/>
                  </a:lnTo>
                  <a:close/>
                  <a:moveTo>
                    <a:pt x="2720975" y="2060575"/>
                  </a:moveTo>
                  <a:lnTo>
                    <a:pt x="2720975" y="2085975"/>
                  </a:lnTo>
                  <a:lnTo>
                    <a:pt x="2695575" y="2085975"/>
                  </a:lnTo>
                  <a:lnTo>
                    <a:pt x="2695575" y="2060575"/>
                  </a:lnTo>
                  <a:close/>
                  <a:moveTo>
                    <a:pt x="2695575" y="2111375"/>
                  </a:moveTo>
                  <a:lnTo>
                    <a:pt x="2695575" y="2136775"/>
                  </a:lnTo>
                  <a:lnTo>
                    <a:pt x="2670175" y="2136775"/>
                  </a:lnTo>
                  <a:lnTo>
                    <a:pt x="2670175" y="2111375"/>
                  </a:lnTo>
                  <a:close/>
                  <a:moveTo>
                    <a:pt x="2670175" y="2162175"/>
                  </a:moveTo>
                  <a:lnTo>
                    <a:pt x="2670175" y="2187575"/>
                  </a:lnTo>
                  <a:lnTo>
                    <a:pt x="2644775" y="2187575"/>
                  </a:lnTo>
                  <a:lnTo>
                    <a:pt x="2644775" y="2162175"/>
                  </a:lnTo>
                  <a:close/>
                  <a:moveTo>
                    <a:pt x="2644775" y="2212975"/>
                  </a:moveTo>
                  <a:lnTo>
                    <a:pt x="2644775" y="2238375"/>
                  </a:lnTo>
                  <a:lnTo>
                    <a:pt x="2619375" y="2238375"/>
                  </a:lnTo>
                  <a:lnTo>
                    <a:pt x="2619375" y="2212975"/>
                  </a:lnTo>
                  <a:close/>
                  <a:moveTo>
                    <a:pt x="2619375" y="2263775"/>
                  </a:moveTo>
                  <a:lnTo>
                    <a:pt x="2619375" y="2289175"/>
                  </a:lnTo>
                  <a:lnTo>
                    <a:pt x="2593975" y="2289175"/>
                  </a:lnTo>
                  <a:lnTo>
                    <a:pt x="2593975" y="2263775"/>
                  </a:lnTo>
                  <a:close/>
                  <a:moveTo>
                    <a:pt x="2593975" y="2314575"/>
                  </a:moveTo>
                  <a:lnTo>
                    <a:pt x="2593975" y="2339975"/>
                  </a:lnTo>
                  <a:lnTo>
                    <a:pt x="2568575" y="2339975"/>
                  </a:lnTo>
                  <a:lnTo>
                    <a:pt x="2568575" y="2314575"/>
                  </a:lnTo>
                  <a:close/>
                  <a:moveTo>
                    <a:pt x="2568575" y="2365375"/>
                  </a:moveTo>
                  <a:lnTo>
                    <a:pt x="2568575" y="2390775"/>
                  </a:lnTo>
                  <a:lnTo>
                    <a:pt x="2543175" y="2390775"/>
                  </a:lnTo>
                  <a:lnTo>
                    <a:pt x="2543175" y="2365375"/>
                  </a:lnTo>
                  <a:close/>
                  <a:moveTo>
                    <a:pt x="2543175" y="2416175"/>
                  </a:moveTo>
                  <a:lnTo>
                    <a:pt x="2543175" y="2441575"/>
                  </a:lnTo>
                  <a:lnTo>
                    <a:pt x="2517775" y="2441575"/>
                  </a:lnTo>
                  <a:lnTo>
                    <a:pt x="2517775" y="2416175"/>
                  </a:lnTo>
                  <a:close/>
                  <a:moveTo>
                    <a:pt x="2517775" y="2466975"/>
                  </a:moveTo>
                  <a:lnTo>
                    <a:pt x="2517775" y="2492375"/>
                  </a:lnTo>
                  <a:lnTo>
                    <a:pt x="2492375" y="2492375"/>
                  </a:lnTo>
                  <a:lnTo>
                    <a:pt x="2492375" y="2466975"/>
                  </a:lnTo>
                  <a:close/>
                  <a:moveTo>
                    <a:pt x="2492375" y="2517775"/>
                  </a:moveTo>
                  <a:lnTo>
                    <a:pt x="2492375" y="2543175"/>
                  </a:lnTo>
                  <a:lnTo>
                    <a:pt x="2466975" y="2543175"/>
                  </a:lnTo>
                  <a:lnTo>
                    <a:pt x="2466975" y="2517775"/>
                  </a:lnTo>
                  <a:close/>
                  <a:moveTo>
                    <a:pt x="2466975" y="2568575"/>
                  </a:moveTo>
                  <a:lnTo>
                    <a:pt x="2466975" y="2593975"/>
                  </a:lnTo>
                  <a:lnTo>
                    <a:pt x="2441575" y="2593975"/>
                  </a:lnTo>
                  <a:lnTo>
                    <a:pt x="2441575" y="2568575"/>
                  </a:lnTo>
                  <a:close/>
                  <a:moveTo>
                    <a:pt x="2441575" y="2619375"/>
                  </a:moveTo>
                  <a:lnTo>
                    <a:pt x="2441575" y="2644775"/>
                  </a:lnTo>
                  <a:lnTo>
                    <a:pt x="2416175" y="2644775"/>
                  </a:lnTo>
                  <a:lnTo>
                    <a:pt x="2416175" y="2619375"/>
                  </a:lnTo>
                  <a:close/>
                  <a:moveTo>
                    <a:pt x="2416175" y="2670175"/>
                  </a:moveTo>
                  <a:lnTo>
                    <a:pt x="2416175" y="2695575"/>
                  </a:lnTo>
                  <a:lnTo>
                    <a:pt x="2390775" y="2695575"/>
                  </a:lnTo>
                  <a:lnTo>
                    <a:pt x="2390775" y="2670175"/>
                  </a:lnTo>
                  <a:close/>
                  <a:moveTo>
                    <a:pt x="2390775" y="2720975"/>
                  </a:moveTo>
                  <a:lnTo>
                    <a:pt x="2390775" y="2746375"/>
                  </a:lnTo>
                  <a:lnTo>
                    <a:pt x="2365375" y="2746375"/>
                  </a:lnTo>
                  <a:lnTo>
                    <a:pt x="2365375" y="2720975"/>
                  </a:lnTo>
                  <a:close/>
                  <a:moveTo>
                    <a:pt x="2365375" y="2771775"/>
                  </a:moveTo>
                  <a:lnTo>
                    <a:pt x="2365375" y="2797175"/>
                  </a:lnTo>
                  <a:lnTo>
                    <a:pt x="2339975" y="2797175"/>
                  </a:lnTo>
                  <a:lnTo>
                    <a:pt x="2339975" y="2771775"/>
                  </a:lnTo>
                  <a:close/>
                  <a:moveTo>
                    <a:pt x="2339975" y="2822575"/>
                  </a:moveTo>
                  <a:lnTo>
                    <a:pt x="2339975" y="2847975"/>
                  </a:lnTo>
                  <a:lnTo>
                    <a:pt x="2314575" y="2847975"/>
                  </a:lnTo>
                  <a:lnTo>
                    <a:pt x="2314575" y="2822575"/>
                  </a:lnTo>
                  <a:close/>
                  <a:moveTo>
                    <a:pt x="2314575" y="2873375"/>
                  </a:moveTo>
                  <a:lnTo>
                    <a:pt x="2314575" y="2898775"/>
                  </a:lnTo>
                  <a:lnTo>
                    <a:pt x="2289175" y="2898775"/>
                  </a:lnTo>
                  <a:lnTo>
                    <a:pt x="2289175" y="2873375"/>
                  </a:lnTo>
                  <a:close/>
                  <a:moveTo>
                    <a:pt x="2289175" y="2924175"/>
                  </a:moveTo>
                  <a:lnTo>
                    <a:pt x="2289175" y="2949575"/>
                  </a:lnTo>
                  <a:lnTo>
                    <a:pt x="2263775" y="2949575"/>
                  </a:lnTo>
                  <a:lnTo>
                    <a:pt x="2263775" y="2924175"/>
                  </a:lnTo>
                  <a:close/>
                  <a:moveTo>
                    <a:pt x="2263775" y="2974975"/>
                  </a:moveTo>
                  <a:lnTo>
                    <a:pt x="2263775" y="3000375"/>
                  </a:lnTo>
                  <a:lnTo>
                    <a:pt x="2238375" y="3000375"/>
                  </a:lnTo>
                  <a:lnTo>
                    <a:pt x="2238375" y="2974975"/>
                  </a:lnTo>
                  <a:close/>
                  <a:moveTo>
                    <a:pt x="2238375" y="3025775"/>
                  </a:moveTo>
                  <a:lnTo>
                    <a:pt x="2238375" y="3051175"/>
                  </a:lnTo>
                  <a:lnTo>
                    <a:pt x="2212975" y="3051175"/>
                  </a:lnTo>
                  <a:lnTo>
                    <a:pt x="2212975" y="3025775"/>
                  </a:lnTo>
                  <a:close/>
                  <a:moveTo>
                    <a:pt x="2212975" y="3076575"/>
                  </a:moveTo>
                  <a:lnTo>
                    <a:pt x="2212975" y="3101975"/>
                  </a:lnTo>
                  <a:lnTo>
                    <a:pt x="2187575" y="3101975"/>
                  </a:lnTo>
                  <a:lnTo>
                    <a:pt x="2187575" y="3076575"/>
                  </a:lnTo>
                  <a:close/>
                  <a:moveTo>
                    <a:pt x="2187575" y="3127375"/>
                  </a:moveTo>
                  <a:lnTo>
                    <a:pt x="2187575" y="3152775"/>
                  </a:lnTo>
                  <a:lnTo>
                    <a:pt x="2162175" y="3152775"/>
                  </a:lnTo>
                  <a:lnTo>
                    <a:pt x="2162175" y="3127375"/>
                  </a:lnTo>
                  <a:close/>
                  <a:moveTo>
                    <a:pt x="2162175" y="3178175"/>
                  </a:moveTo>
                  <a:lnTo>
                    <a:pt x="2162175" y="3203575"/>
                  </a:lnTo>
                  <a:lnTo>
                    <a:pt x="2136775" y="3203575"/>
                  </a:lnTo>
                  <a:lnTo>
                    <a:pt x="2136775" y="3178175"/>
                  </a:lnTo>
                  <a:close/>
                  <a:moveTo>
                    <a:pt x="2136775" y="3228975"/>
                  </a:moveTo>
                  <a:lnTo>
                    <a:pt x="2136775" y="3254375"/>
                  </a:lnTo>
                  <a:lnTo>
                    <a:pt x="2111375" y="3254375"/>
                  </a:lnTo>
                  <a:lnTo>
                    <a:pt x="2111375" y="3228975"/>
                  </a:lnTo>
                  <a:close/>
                  <a:moveTo>
                    <a:pt x="2111375" y="3279775"/>
                  </a:moveTo>
                  <a:lnTo>
                    <a:pt x="2111375" y="3305175"/>
                  </a:lnTo>
                  <a:lnTo>
                    <a:pt x="2085975" y="3305175"/>
                  </a:lnTo>
                  <a:lnTo>
                    <a:pt x="2085975" y="3279775"/>
                  </a:lnTo>
                  <a:close/>
                  <a:moveTo>
                    <a:pt x="2085975" y="3330575"/>
                  </a:moveTo>
                  <a:lnTo>
                    <a:pt x="2085975" y="3355975"/>
                  </a:lnTo>
                  <a:lnTo>
                    <a:pt x="2060575" y="3355975"/>
                  </a:lnTo>
                  <a:lnTo>
                    <a:pt x="2060575" y="3330575"/>
                  </a:lnTo>
                  <a:close/>
                  <a:moveTo>
                    <a:pt x="2060575" y="3381375"/>
                  </a:moveTo>
                  <a:lnTo>
                    <a:pt x="2060575" y="3400679"/>
                  </a:lnTo>
                  <a:lnTo>
                    <a:pt x="2047875" y="3400679"/>
                  </a:lnTo>
                  <a:lnTo>
                    <a:pt x="2060575" y="3400679"/>
                  </a:lnTo>
                  <a:cubicBezTo>
                    <a:pt x="2060575" y="3402838"/>
                    <a:pt x="2060575" y="3404997"/>
                    <a:pt x="2060448" y="3407156"/>
                  </a:cubicBezTo>
                  <a:lnTo>
                    <a:pt x="2035048" y="3406267"/>
                  </a:lnTo>
                  <a:cubicBezTo>
                    <a:pt x="2035048" y="3404362"/>
                    <a:pt x="2035175" y="3402457"/>
                    <a:pt x="2035175" y="3400679"/>
                  </a:cubicBezTo>
                  <a:lnTo>
                    <a:pt x="2035175" y="3381375"/>
                  </a:lnTo>
                  <a:close/>
                  <a:moveTo>
                    <a:pt x="2032381" y="3434080"/>
                  </a:moveTo>
                  <a:cubicBezTo>
                    <a:pt x="2030857" y="3442970"/>
                    <a:pt x="2028698" y="3451733"/>
                    <a:pt x="2026031" y="3460369"/>
                  </a:cubicBezTo>
                  <a:lnTo>
                    <a:pt x="2001774" y="3452876"/>
                  </a:lnTo>
                  <a:cubicBezTo>
                    <a:pt x="2004187" y="3445256"/>
                    <a:pt x="2005965" y="3437509"/>
                    <a:pt x="2007362" y="3429762"/>
                  </a:cubicBezTo>
                  <a:close/>
                  <a:moveTo>
                    <a:pt x="1991614" y="3481197"/>
                  </a:moveTo>
                  <a:cubicBezTo>
                    <a:pt x="1988058" y="3489198"/>
                    <a:pt x="1983994" y="3497072"/>
                    <a:pt x="1979549" y="3504946"/>
                  </a:cubicBezTo>
                  <a:lnTo>
                    <a:pt x="1957578" y="3492246"/>
                  </a:lnTo>
                  <a:cubicBezTo>
                    <a:pt x="1961642" y="3485134"/>
                    <a:pt x="1965325" y="3478022"/>
                    <a:pt x="1968500" y="3470910"/>
                  </a:cubicBezTo>
                  <a:close/>
                  <a:moveTo>
                    <a:pt x="1942084" y="3517138"/>
                  </a:moveTo>
                  <a:cubicBezTo>
                    <a:pt x="1937131" y="3524250"/>
                    <a:pt x="1931797" y="3531235"/>
                    <a:pt x="1926082" y="3538093"/>
                  </a:cubicBezTo>
                  <a:lnTo>
                    <a:pt x="3327400" y="2908046"/>
                  </a:lnTo>
                  <a:cubicBezTo>
                    <a:pt x="3332734" y="2901569"/>
                    <a:pt x="3337687" y="2895092"/>
                    <a:pt x="3342259" y="2888615"/>
                  </a:cubicBezTo>
                  <a:close/>
                  <a:moveTo>
                    <a:pt x="3308858" y="2929255"/>
                  </a:moveTo>
                  <a:cubicBezTo>
                    <a:pt x="3303016" y="2935478"/>
                    <a:pt x="3296793" y="2941574"/>
                    <a:pt x="3290316" y="2947670"/>
                  </a:cubicBezTo>
                  <a:lnTo>
                    <a:pt x="3272917" y="2929128"/>
                  </a:lnTo>
                  <a:cubicBezTo>
                    <a:pt x="3279013" y="2923413"/>
                    <a:pt x="3284855" y="2917571"/>
                    <a:pt x="3290443" y="2911729"/>
                  </a:cubicBezTo>
                  <a:close/>
                  <a:moveTo>
                    <a:pt x="3252470" y="2947543"/>
                  </a:moveTo>
                  <a:cubicBezTo>
                    <a:pt x="3245993" y="2953004"/>
                    <a:pt x="3239262" y="2958465"/>
                    <a:pt x="3232277" y="2963926"/>
                  </a:cubicBezTo>
                  <a:lnTo>
                    <a:pt x="3216656" y="2943860"/>
                  </a:lnTo>
                  <a:cubicBezTo>
                    <a:pt x="3223387" y="2938653"/>
                    <a:pt x="3229737" y="2933446"/>
                    <a:pt x="3235960" y="2928239"/>
                  </a:cubicBezTo>
                  <a:close/>
                  <a:moveTo>
                    <a:pt x="3195066" y="2960116"/>
                  </a:moveTo>
                  <a:cubicBezTo>
                    <a:pt x="3188208" y="2965069"/>
                    <a:pt x="3181096" y="2969895"/>
                    <a:pt x="3173730" y="2974721"/>
                  </a:cubicBezTo>
                  <a:lnTo>
                    <a:pt x="3159633" y="2953512"/>
                  </a:lnTo>
                  <a:cubicBezTo>
                    <a:pt x="3166745" y="2948813"/>
                    <a:pt x="3173603" y="2944114"/>
                    <a:pt x="3180207" y="2939415"/>
                  </a:cubicBezTo>
                  <a:close/>
                  <a:moveTo>
                    <a:pt x="3137154" y="2967990"/>
                  </a:moveTo>
                  <a:cubicBezTo>
                    <a:pt x="3129915" y="2972435"/>
                    <a:pt x="3122549" y="2976880"/>
                    <a:pt x="3115056" y="2981198"/>
                  </a:cubicBezTo>
                  <a:lnTo>
                    <a:pt x="3102356" y="2959227"/>
                  </a:lnTo>
                  <a:cubicBezTo>
                    <a:pt x="3109722" y="2954909"/>
                    <a:pt x="3116834" y="2950718"/>
                    <a:pt x="3123819" y="2946400"/>
                  </a:cubicBezTo>
                  <a:close/>
                  <a:moveTo>
                    <a:pt x="3079242" y="2972308"/>
                  </a:moveTo>
                  <a:cubicBezTo>
                    <a:pt x="3071876" y="2976372"/>
                    <a:pt x="3064256" y="2980436"/>
                    <a:pt x="3056509" y="2984373"/>
                  </a:cubicBezTo>
                  <a:lnTo>
                    <a:pt x="3044825" y="2961767"/>
                  </a:lnTo>
                  <a:cubicBezTo>
                    <a:pt x="3052318" y="2957830"/>
                    <a:pt x="3059811" y="2953893"/>
                    <a:pt x="3067050" y="2949956"/>
                  </a:cubicBezTo>
                  <a:close/>
                  <a:moveTo>
                    <a:pt x="3021457" y="2973578"/>
                  </a:moveTo>
                  <a:cubicBezTo>
                    <a:pt x="3013837" y="2977261"/>
                    <a:pt x="3006090" y="2980944"/>
                    <a:pt x="2998343" y="2984627"/>
                  </a:cubicBezTo>
                  <a:lnTo>
                    <a:pt x="2987675" y="2961640"/>
                  </a:lnTo>
                  <a:cubicBezTo>
                    <a:pt x="2995422" y="2958084"/>
                    <a:pt x="3002915" y="2954401"/>
                    <a:pt x="3010408" y="2950845"/>
                  </a:cubicBezTo>
                  <a:close/>
                  <a:moveTo>
                    <a:pt x="2963926" y="2972435"/>
                  </a:moveTo>
                  <a:cubicBezTo>
                    <a:pt x="2956179" y="2975864"/>
                    <a:pt x="2948305" y="2979293"/>
                    <a:pt x="2940431" y="2982595"/>
                  </a:cubicBezTo>
                  <a:lnTo>
                    <a:pt x="2930525" y="2959227"/>
                  </a:lnTo>
                  <a:cubicBezTo>
                    <a:pt x="2938399" y="2955925"/>
                    <a:pt x="2946019" y="2952623"/>
                    <a:pt x="2953639" y="2949194"/>
                  </a:cubicBezTo>
                  <a:close/>
                  <a:moveTo>
                    <a:pt x="2906395" y="2969133"/>
                  </a:moveTo>
                  <a:cubicBezTo>
                    <a:pt x="2898521" y="2972308"/>
                    <a:pt x="2890647" y="2975356"/>
                    <a:pt x="2882646" y="2978531"/>
                  </a:cubicBezTo>
                  <a:lnTo>
                    <a:pt x="2873502" y="2954782"/>
                  </a:lnTo>
                  <a:cubicBezTo>
                    <a:pt x="2881376" y="2951734"/>
                    <a:pt x="2889250" y="2948686"/>
                    <a:pt x="2896997" y="2945511"/>
                  </a:cubicBezTo>
                  <a:close/>
                  <a:moveTo>
                    <a:pt x="2849245" y="2963926"/>
                  </a:moveTo>
                  <a:cubicBezTo>
                    <a:pt x="2841371" y="2966847"/>
                    <a:pt x="2833243" y="2969768"/>
                    <a:pt x="2825242" y="2972562"/>
                  </a:cubicBezTo>
                  <a:lnTo>
                    <a:pt x="2816733" y="2948559"/>
                  </a:lnTo>
                  <a:cubicBezTo>
                    <a:pt x="2824734" y="2945765"/>
                    <a:pt x="2832608" y="2942844"/>
                    <a:pt x="2840482" y="2939923"/>
                  </a:cubicBezTo>
                  <a:close/>
                  <a:moveTo>
                    <a:pt x="2792349" y="2956941"/>
                  </a:moveTo>
                  <a:cubicBezTo>
                    <a:pt x="2784348" y="2959608"/>
                    <a:pt x="2776220" y="2962402"/>
                    <a:pt x="2768092" y="2965069"/>
                  </a:cubicBezTo>
                  <a:lnTo>
                    <a:pt x="2760218" y="2940939"/>
                  </a:lnTo>
                  <a:cubicBezTo>
                    <a:pt x="2768346" y="2938272"/>
                    <a:pt x="2776220" y="2935605"/>
                    <a:pt x="2784221" y="2932938"/>
                  </a:cubicBezTo>
                  <a:close/>
                  <a:moveTo>
                    <a:pt x="2735580" y="2948813"/>
                  </a:moveTo>
                  <a:cubicBezTo>
                    <a:pt x="2727579" y="2951353"/>
                    <a:pt x="2719324" y="2953893"/>
                    <a:pt x="2711196" y="2956306"/>
                  </a:cubicBezTo>
                  <a:lnTo>
                    <a:pt x="2703830" y="2932049"/>
                  </a:lnTo>
                  <a:cubicBezTo>
                    <a:pt x="2711958" y="2929636"/>
                    <a:pt x="2719959" y="2927096"/>
                    <a:pt x="2727960" y="2924683"/>
                  </a:cubicBezTo>
                  <a:close/>
                  <a:moveTo>
                    <a:pt x="2679065" y="2939415"/>
                  </a:moveTo>
                  <a:cubicBezTo>
                    <a:pt x="2670937" y="2941828"/>
                    <a:pt x="2662809" y="2944114"/>
                    <a:pt x="2654554" y="2946400"/>
                  </a:cubicBezTo>
                  <a:lnTo>
                    <a:pt x="2647696" y="2921889"/>
                  </a:lnTo>
                  <a:cubicBezTo>
                    <a:pt x="2655824" y="2919603"/>
                    <a:pt x="2663952" y="2917317"/>
                    <a:pt x="2671953" y="2915031"/>
                  </a:cubicBezTo>
                  <a:close/>
                  <a:moveTo>
                    <a:pt x="2781300" y="3210941"/>
                  </a:moveTo>
                  <a:cubicBezTo>
                    <a:pt x="2773172" y="3213100"/>
                    <a:pt x="2764917" y="3215259"/>
                    <a:pt x="2756662" y="3217418"/>
                  </a:cubicBezTo>
                  <a:lnTo>
                    <a:pt x="2750312" y="3192780"/>
                  </a:lnTo>
                  <a:cubicBezTo>
                    <a:pt x="2758567" y="3190621"/>
                    <a:pt x="2766695" y="3188462"/>
                    <a:pt x="2774696" y="3186303"/>
                  </a:cubicBezTo>
                  <a:close/>
                  <a:moveTo>
                    <a:pt x="2725293" y="3199130"/>
                  </a:moveTo>
                  <a:cubicBezTo>
                    <a:pt x="2717038" y="3201162"/>
                    <a:pt x="2708783" y="3203194"/>
                    <a:pt x="2700528" y="3205226"/>
                  </a:cubicBezTo>
                  <a:lnTo>
                    <a:pt x="2694559" y="3180588"/>
                  </a:lnTo>
                  <a:cubicBezTo>
                    <a:pt x="2702814" y="3178556"/>
                    <a:pt x="2710942" y="3176651"/>
                    <a:pt x="2719070" y="3174619"/>
                  </a:cubicBezTo>
                  <a:close/>
                  <a:moveTo>
                    <a:pt x="2669413" y="3186557"/>
                  </a:moveTo>
                  <a:cubicBezTo>
                    <a:pt x="2661158" y="3188462"/>
                    <a:pt x="2652903" y="3190367"/>
                    <a:pt x="2644521" y="3192145"/>
                  </a:cubicBezTo>
                  <a:lnTo>
                    <a:pt x="2639060" y="3167380"/>
                  </a:lnTo>
                  <a:cubicBezTo>
                    <a:pt x="2647315" y="3165602"/>
                    <a:pt x="2655570" y="3163697"/>
                    <a:pt x="2663698" y="3161792"/>
                  </a:cubicBezTo>
                  <a:close/>
                  <a:moveTo>
                    <a:pt x="2613914" y="3172841"/>
                  </a:moveTo>
                  <a:cubicBezTo>
                    <a:pt x="2605659" y="3174619"/>
                    <a:pt x="2597277" y="3176397"/>
                    <a:pt x="2589022" y="3178048"/>
                  </a:cubicBezTo>
                  <a:lnTo>
                    <a:pt x="2583942" y="3153156"/>
                  </a:lnTo>
                  <a:cubicBezTo>
                    <a:pt x="2592197" y="3151505"/>
                    <a:pt x="2600452" y="3149727"/>
                    <a:pt x="2608707" y="3147949"/>
                  </a:cubicBezTo>
                  <a:close/>
                  <a:moveTo>
                    <a:pt x="2558796" y="3158236"/>
                  </a:moveTo>
                  <a:cubicBezTo>
                    <a:pt x="2550541" y="3159887"/>
                    <a:pt x="2542159" y="3161538"/>
                    <a:pt x="2533777" y="3163062"/>
                  </a:cubicBezTo>
                  <a:lnTo>
                    <a:pt x="2529078" y="3138170"/>
                  </a:lnTo>
                  <a:cubicBezTo>
                    <a:pt x="2537460" y="3136646"/>
                    <a:pt x="2545715" y="3134995"/>
                    <a:pt x="2553970" y="3133344"/>
                  </a:cubicBezTo>
                  <a:close/>
                  <a:moveTo>
                    <a:pt x="2503932" y="3142869"/>
                  </a:moveTo>
                  <a:cubicBezTo>
                    <a:pt x="2495677" y="3144393"/>
                    <a:pt x="2487295" y="3145917"/>
                    <a:pt x="2478913" y="3147314"/>
                  </a:cubicBezTo>
                  <a:lnTo>
                    <a:pt x="2474468" y="3122295"/>
                  </a:lnTo>
                  <a:cubicBezTo>
                    <a:pt x="2482723" y="3120771"/>
                    <a:pt x="2491105" y="3119374"/>
                    <a:pt x="2499233" y="3117850"/>
                  </a:cubicBezTo>
                  <a:close/>
                  <a:moveTo>
                    <a:pt x="2449576" y="3126613"/>
                  </a:moveTo>
                  <a:cubicBezTo>
                    <a:pt x="2441321" y="3128010"/>
                    <a:pt x="2433066" y="3129407"/>
                    <a:pt x="2424684" y="3130677"/>
                  </a:cubicBezTo>
                  <a:lnTo>
                    <a:pt x="2420620" y="3105658"/>
                  </a:lnTo>
                  <a:cubicBezTo>
                    <a:pt x="2428875" y="3104261"/>
                    <a:pt x="2437130" y="3102991"/>
                    <a:pt x="2445385" y="3101594"/>
                  </a:cubicBezTo>
                  <a:close/>
                  <a:moveTo>
                    <a:pt x="2395347" y="3109722"/>
                  </a:moveTo>
                  <a:cubicBezTo>
                    <a:pt x="2386965" y="3110992"/>
                    <a:pt x="2378456" y="3112262"/>
                    <a:pt x="2369947" y="3113532"/>
                  </a:cubicBezTo>
                  <a:lnTo>
                    <a:pt x="2366264" y="3088386"/>
                  </a:lnTo>
                  <a:cubicBezTo>
                    <a:pt x="2374646" y="3087116"/>
                    <a:pt x="2383155" y="3085846"/>
                    <a:pt x="2391410" y="3084576"/>
                  </a:cubicBezTo>
                  <a:close/>
                  <a:moveTo>
                    <a:pt x="2340483" y="3092196"/>
                  </a:moveTo>
                  <a:cubicBezTo>
                    <a:pt x="2332101" y="3093339"/>
                    <a:pt x="2323592" y="3094609"/>
                    <a:pt x="2315083" y="3095752"/>
                  </a:cubicBezTo>
                  <a:lnTo>
                    <a:pt x="2311654" y="3070606"/>
                  </a:lnTo>
                  <a:cubicBezTo>
                    <a:pt x="2320163" y="3069463"/>
                    <a:pt x="2328545" y="3068320"/>
                    <a:pt x="2336927" y="3067050"/>
                  </a:cubicBezTo>
                  <a:close/>
                  <a:moveTo>
                    <a:pt x="2286635" y="3073908"/>
                  </a:moveTo>
                  <a:cubicBezTo>
                    <a:pt x="2278253" y="3075051"/>
                    <a:pt x="2269998" y="3076067"/>
                    <a:pt x="2261616" y="3077083"/>
                  </a:cubicBezTo>
                  <a:lnTo>
                    <a:pt x="2258441" y="3051937"/>
                  </a:lnTo>
                  <a:cubicBezTo>
                    <a:pt x="2266823" y="3050921"/>
                    <a:pt x="2275078" y="3049905"/>
                    <a:pt x="2283333" y="3048762"/>
                  </a:cubicBezTo>
                  <a:close/>
                  <a:moveTo>
                    <a:pt x="2233041" y="3054985"/>
                  </a:moveTo>
                  <a:cubicBezTo>
                    <a:pt x="2224532" y="3056001"/>
                    <a:pt x="2216150" y="3057017"/>
                    <a:pt x="2207641" y="3057906"/>
                  </a:cubicBezTo>
                  <a:lnTo>
                    <a:pt x="2204847" y="3032633"/>
                  </a:lnTo>
                  <a:cubicBezTo>
                    <a:pt x="2213356" y="3031744"/>
                    <a:pt x="2221738" y="3030728"/>
                    <a:pt x="2230120" y="3029712"/>
                  </a:cubicBezTo>
                  <a:close/>
                  <a:moveTo>
                    <a:pt x="2179066" y="3035427"/>
                  </a:moveTo>
                  <a:cubicBezTo>
                    <a:pt x="2170557" y="3036316"/>
                    <a:pt x="2162048" y="3037205"/>
                    <a:pt x="2153412" y="3038094"/>
                  </a:cubicBezTo>
                  <a:lnTo>
                    <a:pt x="2150872" y="3012821"/>
                  </a:lnTo>
                  <a:cubicBezTo>
                    <a:pt x="2159381" y="3011932"/>
                    <a:pt x="2167890" y="3011043"/>
                    <a:pt x="2176399" y="3010154"/>
                  </a:cubicBezTo>
                  <a:close/>
                  <a:moveTo>
                    <a:pt x="2125726" y="3015234"/>
                  </a:moveTo>
                  <a:cubicBezTo>
                    <a:pt x="2117344" y="3015996"/>
                    <a:pt x="2108962" y="3016758"/>
                    <a:pt x="2100580" y="3017520"/>
                  </a:cubicBezTo>
                  <a:lnTo>
                    <a:pt x="2098294" y="2992247"/>
                  </a:lnTo>
                  <a:cubicBezTo>
                    <a:pt x="2106676" y="2991485"/>
                    <a:pt x="2114931" y="2990723"/>
                    <a:pt x="2123313" y="2989961"/>
                  </a:cubicBezTo>
                  <a:close/>
                  <a:moveTo>
                    <a:pt x="2072894" y="2994533"/>
                  </a:moveTo>
                  <a:cubicBezTo>
                    <a:pt x="2064385" y="2995295"/>
                    <a:pt x="2056003" y="2995930"/>
                    <a:pt x="2047494" y="2996565"/>
                  </a:cubicBezTo>
                  <a:lnTo>
                    <a:pt x="2045462" y="2971292"/>
                  </a:lnTo>
                  <a:cubicBezTo>
                    <a:pt x="2053971" y="2970657"/>
                    <a:pt x="2062353" y="2969895"/>
                    <a:pt x="2070735" y="2969260"/>
                  </a:cubicBezTo>
                  <a:close/>
                  <a:moveTo>
                    <a:pt x="2019681" y="2973324"/>
                  </a:moveTo>
                  <a:cubicBezTo>
                    <a:pt x="2011172" y="2973959"/>
                    <a:pt x="2002536" y="2974594"/>
                    <a:pt x="1993900" y="2975102"/>
                  </a:cubicBezTo>
                  <a:lnTo>
                    <a:pt x="1992122" y="2949702"/>
                  </a:lnTo>
                  <a:cubicBezTo>
                    <a:pt x="2000631" y="2949067"/>
                    <a:pt x="2009267" y="2948559"/>
                    <a:pt x="2017776" y="2947924"/>
                  </a:cubicBezTo>
                  <a:close/>
                  <a:moveTo>
                    <a:pt x="1966468" y="2951480"/>
                  </a:moveTo>
                  <a:cubicBezTo>
                    <a:pt x="1957959" y="2951988"/>
                    <a:pt x="1949577" y="2952496"/>
                    <a:pt x="1941068" y="2953004"/>
                  </a:cubicBezTo>
                  <a:lnTo>
                    <a:pt x="1939544" y="2927604"/>
                  </a:lnTo>
                  <a:cubicBezTo>
                    <a:pt x="1948053" y="2927096"/>
                    <a:pt x="1956435" y="2926588"/>
                    <a:pt x="1964817" y="2926080"/>
                  </a:cubicBezTo>
                  <a:close/>
                  <a:moveTo>
                    <a:pt x="1914017" y="2929001"/>
                  </a:moveTo>
                  <a:cubicBezTo>
                    <a:pt x="1905508" y="2929509"/>
                    <a:pt x="1897126" y="2929890"/>
                    <a:pt x="1888617" y="2930271"/>
                  </a:cubicBezTo>
                  <a:lnTo>
                    <a:pt x="1887474" y="2904871"/>
                  </a:lnTo>
                  <a:cubicBezTo>
                    <a:pt x="1895983" y="2904490"/>
                    <a:pt x="1904365" y="2904109"/>
                    <a:pt x="1912747" y="2903601"/>
                  </a:cubicBezTo>
                  <a:close/>
                  <a:moveTo>
                    <a:pt x="1861820" y="2906014"/>
                  </a:moveTo>
                  <a:cubicBezTo>
                    <a:pt x="1853311" y="2906395"/>
                    <a:pt x="1844929" y="2906776"/>
                    <a:pt x="1836420" y="2907030"/>
                  </a:cubicBezTo>
                  <a:lnTo>
                    <a:pt x="1835531" y="2881630"/>
                  </a:lnTo>
                  <a:cubicBezTo>
                    <a:pt x="1844040" y="2881376"/>
                    <a:pt x="1852422" y="2880995"/>
                    <a:pt x="1860804" y="2880614"/>
                  </a:cubicBezTo>
                  <a:close/>
                  <a:moveTo>
                    <a:pt x="1809877" y="2882519"/>
                  </a:moveTo>
                  <a:cubicBezTo>
                    <a:pt x="1801368" y="2882773"/>
                    <a:pt x="1792986" y="2883027"/>
                    <a:pt x="1784477" y="2883281"/>
                  </a:cubicBezTo>
                  <a:lnTo>
                    <a:pt x="1783715" y="2857881"/>
                  </a:lnTo>
                  <a:cubicBezTo>
                    <a:pt x="1792224" y="2857627"/>
                    <a:pt x="1800606" y="2857373"/>
                    <a:pt x="1808988" y="2857119"/>
                  </a:cubicBezTo>
                  <a:close/>
                  <a:moveTo>
                    <a:pt x="1758061" y="2858516"/>
                  </a:moveTo>
                  <a:cubicBezTo>
                    <a:pt x="1749552" y="2858770"/>
                    <a:pt x="1741170" y="2858897"/>
                    <a:pt x="1732661" y="2859024"/>
                  </a:cubicBezTo>
                  <a:lnTo>
                    <a:pt x="1732153" y="2833624"/>
                  </a:lnTo>
                  <a:cubicBezTo>
                    <a:pt x="1740662" y="2833497"/>
                    <a:pt x="1749044" y="2833243"/>
                    <a:pt x="1757426" y="2833116"/>
                  </a:cubicBezTo>
                  <a:close/>
                  <a:moveTo>
                    <a:pt x="1706499" y="2834005"/>
                  </a:moveTo>
                  <a:cubicBezTo>
                    <a:pt x="1697990" y="2834132"/>
                    <a:pt x="1689481" y="2834259"/>
                    <a:pt x="1681099" y="2834259"/>
                  </a:cubicBezTo>
                  <a:lnTo>
                    <a:pt x="1680845" y="2808859"/>
                  </a:lnTo>
                  <a:cubicBezTo>
                    <a:pt x="1689354" y="2808732"/>
                    <a:pt x="1697736" y="2808732"/>
                    <a:pt x="1706245" y="2808605"/>
                  </a:cubicBezTo>
                  <a:close/>
                  <a:moveTo>
                    <a:pt x="1655318" y="2808986"/>
                  </a:moveTo>
                  <a:cubicBezTo>
                    <a:pt x="1649476" y="2808986"/>
                    <a:pt x="1643634" y="2808986"/>
                    <a:pt x="1637919" y="2808986"/>
                  </a:cubicBezTo>
                  <a:lnTo>
                    <a:pt x="1637919" y="2796286"/>
                  </a:lnTo>
                  <a:lnTo>
                    <a:pt x="1637919" y="2808986"/>
                  </a:lnTo>
                  <a:cubicBezTo>
                    <a:pt x="1635252" y="2808986"/>
                    <a:pt x="1632585" y="2808986"/>
                    <a:pt x="1629918" y="2808986"/>
                  </a:cubicBezTo>
                  <a:lnTo>
                    <a:pt x="1629918" y="2783586"/>
                  </a:lnTo>
                  <a:cubicBezTo>
                    <a:pt x="1632585" y="2783586"/>
                    <a:pt x="1635252" y="2783586"/>
                    <a:pt x="1637919" y="2783586"/>
                  </a:cubicBezTo>
                  <a:cubicBezTo>
                    <a:pt x="1643761" y="2783586"/>
                    <a:pt x="1649476" y="2783586"/>
                    <a:pt x="1655318" y="2783586"/>
                  </a:cubicBezTo>
                  <a:close/>
                  <a:moveTo>
                    <a:pt x="1604391" y="2783459"/>
                  </a:moveTo>
                  <a:cubicBezTo>
                    <a:pt x="1595882" y="2783459"/>
                    <a:pt x="1587373" y="2783332"/>
                    <a:pt x="1578991" y="2783205"/>
                  </a:cubicBezTo>
                  <a:lnTo>
                    <a:pt x="1579245" y="2757805"/>
                  </a:lnTo>
                  <a:cubicBezTo>
                    <a:pt x="1587627" y="2757932"/>
                    <a:pt x="1596136" y="2757932"/>
                    <a:pt x="1604645" y="2758059"/>
                  </a:cubicBezTo>
                  <a:close/>
                  <a:moveTo>
                    <a:pt x="1553718" y="2757551"/>
                  </a:moveTo>
                  <a:cubicBezTo>
                    <a:pt x="1545209" y="2757424"/>
                    <a:pt x="1536700" y="2757297"/>
                    <a:pt x="1528318" y="2757043"/>
                  </a:cubicBezTo>
                  <a:lnTo>
                    <a:pt x="1528826" y="2731643"/>
                  </a:lnTo>
                  <a:cubicBezTo>
                    <a:pt x="1537208" y="2731770"/>
                    <a:pt x="1545717" y="2732024"/>
                    <a:pt x="1554099" y="2732151"/>
                  </a:cubicBezTo>
                  <a:close/>
                  <a:moveTo>
                    <a:pt x="1503172" y="2731135"/>
                  </a:moveTo>
                  <a:cubicBezTo>
                    <a:pt x="1494663" y="2730881"/>
                    <a:pt x="1486154" y="2730627"/>
                    <a:pt x="1477772" y="2730373"/>
                  </a:cubicBezTo>
                  <a:lnTo>
                    <a:pt x="1478534" y="2704973"/>
                  </a:lnTo>
                  <a:cubicBezTo>
                    <a:pt x="1486916" y="2705227"/>
                    <a:pt x="1495425" y="2705481"/>
                    <a:pt x="1503807" y="2705735"/>
                  </a:cubicBezTo>
                  <a:close/>
                  <a:moveTo>
                    <a:pt x="1452880" y="2704211"/>
                  </a:moveTo>
                  <a:cubicBezTo>
                    <a:pt x="1444371" y="2703957"/>
                    <a:pt x="1435862" y="2703576"/>
                    <a:pt x="1427480" y="2703195"/>
                  </a:cubicBezTo>
                  <a:lnTo>
                    <a:pt x="1428496" y="2677795"/>
                  </a:lnTo>
                  <a:cubicBezTo>
                    <a:pt x="1436878" y="2678176"/>
                    <a:pt x="1445387" y="2678430"/>
                    <a:pt x="1453769" y="2678811"/>
                  </a:cubicBezTo>
                  <a:close/>
                  <a:moveTo>
                    <a:pt x="1402842" y="2676779"/>
                  </a:moveTo>
                  <a:cubicBezTo>
                    <a:pt x="1394333" y="2676398"/>
                    <a:pt x="1385824" y="2676017"/>
                    <a:pt x="1377442" y="2675509"/>
                  </a:cubicBezTo>
                  <a:lnTo>
                    <a:pt x="1378712" y="2650109"/>
                  </a:lnTo>
                  <a:cubicBezTo>
                    <a:pt x="1387094" y="2650490"/>
                    <a:pt x="1395603" y="2650998"/>
                    <a:pt x="1403985" y="2651379"/>
                  </a:cubicBezTo>
                  <a:close/>
                  <a:moveTo>
                    <a:pt x="1353185" y="2648839"/>
                  </a:moveTo>
                  <a:cubicBezTo>
                    <a:pt x="1344676" y="2648331"/>
                    <a:pt x="1336167" y="2647823"/>
                    <a:pt x="1327785" y="2647315"/>
                  </a:cubicBezTo>
                  <a:lnTo>
                    <a:pt x="1329309" y="2621915"/>
                  </a:lnTo>
                  <a:cubicBezTo>
                    <a:pt x="1337691" y="2622423"/>
                    <a:pt x="1346200" y="2622931"/>
                    <a:pt x="1354582" y="2623439"/>
                  </a:cubicBezTo>
                  <a:close/>
                  <a:moveTo>
                    <a:pt x="1303782" y="2620391"/>
                  </a:moveTo>
                  <a:cubicBezTo>
                    <a:pt x="1295146" y="2619883"/>
                    <a:pt x="1286637" y="2619248"/>
                    <a:pt x="1278001" y="2618613"/>
                  </a:cubicBezTo>
                  <a:lnTo>
                    <a:pt x="1279779" y="2593340"/>
                  </a:lnTo>
                  <a:cubicBezTo>
                    <a:pt x="1288288" y="2593975"/>
                    <a:pt x="1296797" y="2594483"/>
                    <a:pt x="1305433" y="2595118"/>
                  </a:cubicBezTo>
                  <a:close/>
                  <a:moveTo>
                    <a:pt x="1253998" y="2591435"/>
                  </a:moveTo>
                  <a:cubicBezTo>
                    <a:pt x="1245489" y="2590800"/>
                    <a:pt x="1236980" y="2590165"/>
                    <a:pt x="1228471" y="2589403"/>
                  </a:cubicBezTo>
                  <a:lnTo>
                    <a:pt x="1230503" y="2564130"/>
                  </a:lnTo>
                  <a:cubicBezTo>
                    <a:pt x="1238885" y="2564765"/>
                    <a:pt x="1247394" y="2565527"/>
                    <a:pt x="1255903" y="2566162"/>
                  </a:cubicBezTo>
                  <a:close/>
                  <a:moveTo>
                    <a:pt x="1205103" y="2561971"/>
                  </a:moveTo>
                  <a:cubicBezTo>
                    <a:pt x="1196721" y="2561209"/>
                    <a:pt x="1188339" y="2560447"/>
                    <a:pt x="1179957" y="2559685"/>
                  </a:cubicBezTo>
                  <a:lnTo>
                    <a:pt x="1182370" y="2534412"/>
                  </a:lnTo>
                  <a:cubicBezTo>
                    <a:pt x="1190752" y="2535174"/>
                    <a:pt x="1199007" y="2535936"/>
                    <a:pt x="1207389" y="2536698"/>
                  </a:cubicBezTo>
                  <a:close/>
                  <a:moveTo>
                    <a:pt x="1157097" y="2531999"/>
                  </a:moveTo>
                  <a:cubicBezTo>
                    <a:pt x="1148588" y="2531110"/>
                    <a:pt x="1140206" y="2530348"/>
                    <a:pt x="1131697" y="2529459"/>
                  </a:cubicBezTo>
                  <a:lnTo>
                    <a:pt x="1134364" y="2504186"/>
                  </a:lnTo>
                  <a:cubicBezTo>
                    <a:pt x="1142746" y="2505075"/>
                    <a:pt x="1151128" y="2505964"/>
                    <a:pt x="1159637" y="2506726"/>
                  </a:cubicBezTo>
                  <a:close/>
                  <a:moveTo>
                    <a:pt x="1108583" y="2501392"/>
                  </a:moveTo>
                  <a:cubicBezTo>
                    <a:pt x="1100074" y="2500503"/>
                    <a:pt x="1091565" y="2499487"/>
                    <a:pt x="1083056" y="2498471"/>
                  </a:cubicBezTo>
                  <a:lnTo>
                    <a:pt x="1085977" y="2473198"/>
                  </a:lnTo>
                  <a:cubicBezTo>
                    <a:pt x="1094359" y="2474214"/>
                    <a:pt x="1102868" y="2475103"/>
                    <a:pt x="1111377" y="2476119"/>
                  </a:cubicBezTo>
                  <a:close/>
                  <a:moveTo>
                    <a:pt x="1060577" y="2470277"/>
                  </a:moveTo>
                  <a:cubicBezTo>
                    <a:pt x="1052195" y="2469261"/>
                    <a:pt x="1043813" y="2468245"/>
                    <a:pt x="1035431" y="2467102"/>
                  </a:cubicBezTo>
                  <a:lnTo>
                    <a:pt x="1038606" y="2441956"/>
                  </a:lnTo>
                  <a:cubicBezTo>
                    <a:pt x="1046861" y="2442972"/>
                    <a:pt x="1055243" y="2444115"/>
                    <a:pt x="1063625" y="2445131"/>
                  </a:cubicBezTo>
                  <a:close/>
                  <a:moveTo>
                    <a:pt x="1013587" y="2438781"/>
                  </a:moveTo>
                  <a:cubicBezTo>
                    <a:pt x="1005205" y="2437638"/>
                    <a:pt x="996823" y="2436495"/>
                    <a:pt x="988441" y="2435352"/>
                  </a:cubicBezTo>
                  <a:lnTo>
                    <a:pt x="991997" y="2410206"/>
                  </a:lnTo>
                  <a:cubicBezTo>
                    <a:pt x="1000252" y="2411349"/>
                    <a:pt x="1008634" y="2412492"/>
                    <a:pt x="1016889" y="2413635"/>
                  </a:cubicBezTo>
                  <a:close/>
                  <a:moveTo>
                    <a:pt x="966089" y="2406523"/>
                  </a:moveTo>
                  <a:cubicBezTo>
                    <a:pt x="957580" y="2405253"/>
                    <a:pt x="949071" y="2403983"/>
                    <a:pt x="940689" y="2402713"/>
                  </a:cubicBezTo>
                  <a:lnTo>
                    <a:pt x="944499" y="2377567"/>
                  </a:lnTo>
                  <a:cubicBezTo>
                    <a:pt x="952881" y="2378837"/>
                    <a:pt x="961263" y="2380107"/>
                    <a:pt x="969772" y="2381377"/>
                  </a:cubicBezTo>
                  <a:close/>
                  <a:moveTo>
                    <a:pt x="919099" y="2373630"/>
                  </a:moveTo>
                  <a:cubicBezTo>
                    <a:pt x="910717" y="2372233"/>
                    <a:pt x="902462" y="2370963"/>
                    <a:pt x="894080" y="2369566"/>
                  </a:cubicBezTo>
                  <a:lnTo>
                    <a:pt x="898271" y="2344547"/>
                  </a:lnTo>
                  <a:cubicBezTo>
                    <a:pt x="906526" y="2345944"/>
                    <a:pt x="914781" y="2347214"/>
                    <a:pt x="923036" y="2348611"/>
                  </a:cubicBezTo>
                  <a:close/>
                  <a:moveTo>
                    <a:pt x="873379" y="2340356"/>
                  </a:moveTo>
                  <a:cubicBezTo>
                    <a:pt x="865124" y="2338959"/>
                    <a:pt x="856869" y="2337435"/>
                    <a:pt x="848614" y="2335911"/>
                  </a:cubicBezTo>
                  <a:lnTo>
                    <a:pt x="853059" y="2310892"/>
                  </a:lnTo>
                  <a:cubicBezTo>
                    <a:pt x="861187" y="2312416"/>
                    <a:pt x="869442" y="2313813"/>
                    <a:pt x="877697" y="2315210"/>
                  </a:cubicBezTo>
                  <a:close/>
                  <a:moveTo>
                    <a:pt x="827786" y="2306193"/>
                  </a:moveTo>
                  <a:cubicBezTo>
                    <a:pt x="819404" y="2304669"/>
                    <a:pt x="811022" y="2303018"/>
                    <a:pt x="802767" y="2301367"/>
                  </a:cubicBezTo>
                  <a:lnTo>
                    <a:pt x="807593" y="2276475"/>
                  </a:lnTo>
                  <a:cubicBezTo>
                    <a:pt x="815848" y="2278126"/>
                    <a:pt x="824103" y="2279650"/>
                    <a:pt x="832485" y="2281174"/>
                  </a:cubicBezTo>
                  <a:close/>
                  <a:moveTo>
                    <a:pt x="782447" y="2271395"/>
                  </a:moveTo>
                  <a:cubicBezTo>
                    <a:pt x="774065" y="2269744"/>
                    <a:pt x="765810" y="2267966"/>
                    <a:pt x="757428" y="2266188"/>
                  </a:cubicBezTo>
                  <a:lnTo>
                    <a:pt x="762635" y="2241296"/>
                  </a:lnTo>
                  <a:cubicBezTo>
                    <a:pt x="770890" y="2243074"/>
                    <a:pt x="779145" y="2244725"/>
                    <a:pt x="787400" y="2246376"/>
                  </a:cubicBezTo>
                  <a:close/>
                  <a:moveTo>
                    <a:pt x="737489" y="2235835"/>
                  </a:moveTo>
                  <a:cubicBezTo>
                    <a:pt x="729107" y="2234057"/>
                    <a:pt x="720852" y="2232152"/>
                    <a:pt x="712597" y="2230247"/>
                  </a:cubicBezTo>
                  <a:lnTo>
                    <a:pt x="718185" y="2205482"/>
                  </a:lnTo>
                  <a:cubicBezTo>
                    <a:pt x="726313" y="2207387"/>
                    <a:pt x="734568" y="2209165"/>
                    <a:pt x="742823" y="2210943"/>
                  </a:cubicBezTo>
                  <a:close/>
                  <a:moveTo>
                    <a:pt x="693039" y="2199640"/>
                  </a:moveTo>
                  <a:cubicBezTo>
                    <a:pt x="684657" y="2197735"/>
                    <a:pt x="676402" y="2195703"/>
                    <a:pt x="668274" y="2193671"/>
                  </a:cubicBezTo>
                  <a:lnTo>
                    <a:pt x="674370" y="2169033"/>
                  </a:lnTo>
                  <a:cubicBezTo>
                    <a:pt x="682498" y="2171065"/>
                    <a:pt x="690753" y="2172970"/>
                    <a:pt x="699008" y="2175002"/>
                  </a:cubicBezTo>
                  <a:close/>
                  <a:moveTo>
                    <a:pt x="649478" y="2162810"/>
                  </a:moveTo>
                  <a:cubicBezTo>
                    <a:pt x="641223" y="2160651"/>
                    <a:pt x="632968" y="2158619"/>
                    <a:pt x="624840" y="2156333"/>
                  </a:cubicBezTo>
                  <a:lnTo>
                    <a:pt x="631317" y="2131822"/>
                  </a:lnTo>
                  <a:cubicBezTo>
                    <a:pt x="639445" y="2133981"/>
                    <a:pt x="647573" y="2136140"/>
                    <a:pt x="655828" y="2138172"/>
                  </a:cubicBezTo>
                  <a:close/>
                  <a:moveTo>
                    <a:pt x="606425" y="2125091"/>
                  </a:moveTo>
                  <a:cubicBezTo>
                    <a:pt x="598170" y="2122805"/>
                    <a:pt x="589915" y="2120519"/>
                    <a:pt x="581787" y="2118233"/>
                  </a:cubicBezTo>
                  <a:lnTo>
                    <a:pt x="588772" y="2093849"/>
                  </a:lnTo>
                  <a:cubicBezTo>
                    <a:pt x="596773" y="2096135"/>
                    <a:pt x="604901" y="2098421"/>
                    <a:pt x="613156" y="2100707"/>
                  </a:cubicBezTo>
                  <a:close/>
                  <a:moveTo>
                    <a:pt x="564007" y="2086610"/>
                  </a:moveTo>
                  <a:cubicBezTo>
                    <a:pt x="555752" y="2084197"/>
                    <a:pt x="547624" y="2081657"/>
                    <a:pt x="539623" y="2079244"/>
                  </a:cubicBezTo>
                  <a:lnTo>
                    <a:pt x="547116" y="2054987"/>
                  </a:lnTo>
                  <a:cubicBezTo>
                    <a:pt x="555117" y="2057400"/>
                    <a:pt x="563118" y="2059940"/>
                    <a:pt x="571246" y="2062353"/>
                  </a:cubicBezTo>
                  <a:close/>
                  <a:moveTo>
                    <a:pt x="522478" y="2047240"/>
                  </a:moveTo>
                  <a:cubicBezTo>
                    <a:pt x="514350" y="2044573"/>
                    <a:pt x="506222" y="2041906"/>
                    <a:pt x="498221" y="2039239"/>
                  </a:cubicBezTo>
                  <a:lnTo>
                    <a:pt x="506222" y="2015109"/>
                  </a:lnTo>
                  <a:cubicBezTo>
                    <a:pt x="514096" y="2017776"/>
                    <a:pt x="522097" y="2020443"/>
                    <a:pt x="530225" y="2022983"/>
                  </a:cubicBezTo>
                  <a:close/>
                  <a:moveTo>
                    <a:pt x="481711" y="2006727"/>
                  </a:moveTo>
                  <a:cubicBezTo>
                    <a:pt x="473583" y="2003933"/>
                    <a:pt x="465582" y="2001012"/>
                    <a:pt x="457581" y="1998091"/>
                  </a:cubicBezTo>
                  <a:lnTo>
                    <a:pt x="466217" y="1974215"/>
                  </a:lnTo>
                  <a:cubicBezTo>
                    <a:pt x="474091" y="1977009"/>
                    <a:pt x="481965" y="1979930"/>
                    <a:pt x="489966" y="1982724"/>
                  </a:cubicBezTo>
                  <a:close/>
                  <a:moveTo>
                    <a:pt x="441960" y="1965198"/>
                  </a:moveTo>
                  <a:cubicBezTo>
                    <a:pt x="433959" y="1962150"/>
                    <a:pt x="425958" y="1959102"/>
                    <a:pt x="418084" y="1955927"/>
                  </a:cubicBezTo>
                  <a:lnTo>
                    <a:pt x="427482" y="1932305"/>
                  </a:lnTo>
                  <a:cubicBezTo>
                    <a:pt x="435229" y="1935353"/>
                    <a:pt x="443103" y="1938401"/>
                    <a:pt x="450977" y="1941449"/>
                  </a:cubicBezTo>
                  <a:close/>
                  <a:moveTo>
                    <a:pt x="403352" y="1922526"/>
                  </a:moveTo>
                  <a:cubicBezTo>
                    <a:pt x="395351" y="1919224"/>
                    <a:pt x="387477" y="1915922"/>
                    <a:pt x="379730" y="1912493"/>
                  </a:cubicBezTo>
                  <a:lnTo>
                    <a:pt x="389890" y="1889252"/>
                  </a:lnTo>
                  <a:cubicBezTo>
                    <a:pt x="397510" y="1892554"/>
                    <a:pt x="405257" y="1895856"/>
                    <a:pt x="413131" y="1899031"/>
                  </a:cubicBezTo>
                  <a:close/>
                  <a:moveTo>
                    <a:pt x="366141" y="1878584"/>
                  </a:moveTo>
                  <a:cubicBezTo>
                    <a:pt x="358267" y="1875028"/>
                    <a:pt x="350520" y="1871345"/>
                    <a:pt x="342900" y="1867662"/>
                  </a:cubicBezTo>
                  <a:lnTo>
                    <a:pt x="353949" y="1844802"/>
                  </a:lnTo>
                  <a:cubicBezTo>
                    <a:pt x="361442" y="1848358"/>
                    <a:pt x="369062" y="1851914"/>
                    <a:pt x="376682" y="1855470"/>
                  </a:cubicBezTo>
                  <a:close/>
                  <a:moveTo>
                    <a:pt x="330454" y="1833245"/>
                  </a:moveTo>
                  <a:cubicBezTo>
                    <a:pt x="322707" y="1829308"/>
                    <a:pt x="315087" y="1825371"/>
                    <a:pt x="307721" y="1821434"/>
                  </a:cubicBezTo>
                  <a:lnTo>
                    <a:pt x="319659" y="1799082"/>
                  </a:lnTo>
                  <a:cubicBezTo>
                    <a:pt x="326898" y="1803019"/>
                    <a:pt x="334391" y="1806829"/>
                    <a:pt x="341884" y="1810639"/>
                  </a:cubicBezTo>
                  <a:close/>
                  <a:moveTo>
                    <a:pt x="296545" y="1786382"/>
                  </a:moveTo>
                  <a:cubicBezTo>
                    <a:pt x="288925" y="1782064"/>
                    <a:pt x="281559" y="1777746"/>
                    <a:pt x="274320" y="1773428"/>
                  </a:cubicBezTo>
                  <a:lnTo>
                    <a:pt x="287401" y="1751711"/>
                  </a:lnTo>
                  <a:cubicBezTo>
                    <a:pt x="294386" y="1755902"/>
                    <a:pt x="301625" y="1760220"/>
                    <a:pt x="308991" y="1764411"/>
                  </a:cubicBezTo>
                  <a:close/>
                  <a:moveTo>
                    <a:pt x="264922" y="1737741"/>
                  </a:moveTo>
                  <a:cubicBezTo>
                    <a:pt x="257556" y="1733042"/>
                    <a:pt x="250444" y="1728216"/>
                    <a:pt x="243459" y="1723390"/>
                  </a:cubicBezTo>
                  <a:lnTo>
                    <a:pt x="257937" y="1702562"/>
                  </a:lnTo>
                  <a:cubicBezTo>
                    <a:pt x="264668" y="1707261"/>
                    <a:pt x="271526" y="1711833"/>
                    <a:pt x="278638" y="1716405"/>
                  </a:cubicBezTo>
                  <a:close/>
                  <a:moveTo>
                    <a:pt x="236220" y="1686941"/>
                  </a:moveTo>
                  <a:cubicBezTo>
                    <a:pt x="229235" y="1681607"/>
                    <a:pt x="222377" y="1676273"/>
                    <a:pt x="215773" y="1670939"/>
                  </a:cubicBezTo>
                  <a:lnTo>
                    <a:pt x="231902" y="1651254"/>
                  </a:lnTo>
                  <a:cubicBezTo>
                    <a:pt x="238125" y="1656461"/>
                    <a:pt x="244729" y="1661541"/>
                    <a:pt x="251460" y="1666621"/>
                  </a:cubicBezTo>
                  <a:close/>
                  <a:moveTo>
                    <a:pt x="211328" y="1633601"/>
                  </a:moveTo>
                  <a:cubicBezTo>
                    <a:pt x="204724" y="1627632"/>
                    <a:pt x="198501" y="1621663"/>
                    <a:pt x="192405" y="1615567"/>
                  </a:cubicBezTo>
                  <a:lnTo>
                    <a:pt x="210439" y="1597660"/>
                  </a:lnTo>
                  <a:cubicBezTo>
                    <a:pt x="216154" y="1603375"/>
                    <a:pt x="221996" y="1609090"/>
                    <a:pt x="228346" y="1614678"/>
                  </a:cubicBezTo>
                  <a:close/>
                  <a:moveTo>
                    <a:pt x="67310" y="2931668"/>
                  </a:moveTo>
                  <a:cubicBezTo>
                    <a:pt x="61468" y="2924937"/>
                    <a:pt x="55880" y="2918079"/>
                    <a:pt x="50800" y="2911221"/>
                  </a:cubicBezTo>
                  <a:lnTo>
                    <a:pt x="71120" y="2895981"/>
                  </a:lnTo>
                  <a:cubicBezTo>
                    <a:pt x="75946" y="2902331"/>
                    <a:pt x="81026" y="2908681"/>
                    <a:pt x="86487" y="2915031"/>
                  </a:cubicBezTo>
                  <a:close/>
                  <a:moveTo>
                    <a:pt x="54991" y="2872740"/>
                  </a:moveTo>
                  <a:cubicBezTo>
                    <a:pt x="50165" y="2865120"/>
                    <a:pt x="45847" y="2857246"/>
                    <a:pt x="42037" y="2849499"/>
                  </a:cubicBezTo>
                  <a:lnTo>
                    <a:pt x="64770" y="2838323"/>
                  </a:lnTo>
                  <a:cubicBezTo>
                    <a:pt x="68199" y="2845308"/>
                    <a:pt x="72136" y="2852420"/>
                    <a:pt x="76581" y="2859405"/>
                  </a:cubicBezTo>
                  <a:close/>
                  <a:moveTo>
                    <a:pt x="12319" y="2841371"/>
                  </a:moveTo>
                  <a:cubicBezTo>
                    <a:pt x="9271" y="2832862"/>
                    <a:pt x="6731" y="2824226"/>
                    <a:pt x="4826" y="2815463"/>
                  </a:cubicBezTo>
                  <a:lnTo>
                    <a:pt x="29591" y="2810002"/>
                  </a:lnTo>
                  <a:cubicBezTo>
                    <a:pt x="31242" y="2817622"/>
                    <a:pt x="33528" y="2825242"/>
                    <a:pt x="36195" y="2832862"/>
                  </a:cubicBezTo>
                  <a:close/>
                  <a:moveTo>
                    <a:pt x="24638" y="2780284"/>
                  </a:moveTo>
                  <a:cubicBezTo>
                    <a:pt x="24130" y="2774823"/>
                    <a:pt x="24003" y="2769235"/>
                    <a:pt x="24003" y="2763774"/>
                  </a:cubicBezTo>
                  <a:lnTo>
                    <a:pt x="24003" y="2753868"/>
                  </a:lnTo>
                  <a:lnTo>
                    <a:pt x="25400" y="2753868"/>
                  </a:lnTo>
                  <a:lnTo>
                    <a:pt x="25400" y="2763774"/>
                  </a:lnTo>
                  <a:lnTo>
                    <a:pt x="12700" y="2763774"/>
                  </a:lnTo>
                  <a:lnTo>
                    <a:pt x="25400" y="2763774"/>
                  </a:lnTo>
                  <a:cubicBezTo>
                    <a:pt x="25400" y="2768600"/>
                    <a:pt x="25654" y="2773426"/>
                    <a:pt x="26035" y="2778125"/>
                  </a:cubicBezTo>
                  <a:close/>
                  <a:moveTo>
                    <a:pt x="0" y="2736850"/>
                  </a:moveTo>
                  <a:lnTo>
                    <a:pt x="0" y="2711450"/>
                  </a:lnTo>
                  <a:lnTo>
                    <a:pt x="25400" y="2711450"/>
                  </a:lnTo>
                  <a:lnTo>
                    <a:pt x="25400" y="2736850"/>
                  </a:lnTo>
                  <a:close/>
                  <a:moveTo>
                    <a:pt x="25400" y="2686050"/>
                  </a:moveTo>
                  <a:lnTo>
                    <a:pt x="25400" y="2660650"/>
                  </a:lnTo>
                  <a:lnTo>
                    <a:pt x="25400" y="2686050"/>
                  </a:lnTo>
                  <a:close/>
                  <a:moveTo>
                    <a:pt x="25400" y="2635250"/>
                  </a:moveTo>
                  <a:lnTo>
                    <a:pt x="25400" y="2609850"/>
                  </a:lnTo>
                  <a:lnTo>
                    <a:pt x="25400" y="2635250"/>
                  </a:lnTo>
                  <a:close/>
                  <a:moveTo>
                    <a:pt x="25400" y="2584450"/>
                  </a:moveTo>
                  <a:lnTo>
                    <a:pt x="25400" y="2559050"/>
                  </a:lnTo>
                  <a:lnTo>
                    <a:pt x="25400" y="2584450"/>
                  </a:lnTo>
                  <a:close/>
                  <a:moveTo>
                    <a:pt x="25400" y="2533650"/>
                  </a:moveTo>
                  <a:lnTo>
                    <a:pt x="25400" y="2508250"/>
                  </a:lnTo>
                  <a:lnTo>
                    <a:pt x="25400" y="2533650"/>
                  </a:lnTo>
                  <a:close/>
                  <a:moveTo>
                    <a:pt x="25400" y="2482850"/>
                  </a:moveTo>
                  <a:lnTo>
                    <a:pt x="25400" y="2457450"/>
                  </a:lnTo>
                  <a:lnTo>
                    <a:pt x="25400" y="2482850"/>
                  </a:lnTo>
                  <a:close/>
                  <a:moveTo>
                    <a:pt x="25400" y="2432050"/>
                  </a:moveTo>
                  <a:lnTo>
                    <a:pt x="25400" y="2406650"/>
                  </a:lnTo>
                  <a:lnTo>
                    <a:pt x="25400" y="2432050"/>
                  </a:lnTo>
                  <a:close/>
                  <a:moveTo>
                    <a:pt x="25400" y="2381250"/>
                  </a:moveTo>
                  <a:lnTo>
                    <a:pt x="25400" y="2355850"/>
                  </a:lnTo>
                  <a:lnTo>
                    <a:pt x="25400" y="2381250"/>
                  </a:lnTo>
                  <a:close/>
                  <a:moveTo>
                    <a:pt x="25400" y="2330450"/>
                  </a:moveTo>
                  <a:lnTo>
                    <a:pt x="25400" y="2305050"/>
                  </a:lnTo>
                  <a:lnTo>
                    <a:pt x="25400" y="2330450"/>
                  </a:lnTo>
                  <a:close/>
                  <a:moveTo>
                    <a:pt x="25400" y="2279650"/>
                  </a:moveTo>
                  <a:lnTo>
                    <a:pt x="25400" y="2254250"/>
                  </a:lnTo>
                  <a:lnTo>
                    <a:pt x="25400" y="2279650"/>
                  </a:lnTo>
                  <a:close/>
                  <a:moveTo>
                    <a:pt x="25400" y="2228850"/>
                  </a:moveTo>
                  <a:lnTo>
                    <a:pt x="25400" y="2203450"/>
                  </a:lnTo>
                  <a:lnTo>
                    <a:pt x="25400" y="2228850"/>
                  </a:lnTo>
                  <a:close/>
                  <a:moveTo>
                    <a:pt x="25400" y="2178050"/>
                  </a:moveTo>
                  <a:lnTo>
                    <a:pt x="25400" y="2152650"/>
                  </a:lnTo>
                  <a:lnTo>
                    <a:pt x="25400" y="2178050"/>
                  </a:lnTo>
                  <a:close/>
                  <a:moveTo>
                    <a:pt x="25400" y="2127250"/>
                  </a:moveTo>
                  <a:lnTo>
                    <a:pt x="25400" y="2101850"/>
                  </a:lnTo>
                  <a:lnTo>
                    <a:pt x="25400" y="2127250"/>
                  </a:lnTo>
                  <a:close/>
                  <a:moveTo>
                    <a:pt x="25400" y="2076450"/>
                  </a:moveTo>
                  <a:lnTo>
                    <a:pt x="25400" y="2051050"/>
                  </a:lnTo>
                  <a:lnTo>
                    <a:pt x="25400" y="2076450"/>
                  </a:lnTo>
                  <a:close/>
                  <a:moveTo>
                    <a:pt x="25400" y="2025650"/>
                  </a:moveTo>
                  <a:lnTo>
                    <a:pt x="25400" y="2000250"/>
                  </a:lnTo>
                  <a:lnTo>
                    <a:pt x="25400" y="2025650"/>
                  </a:lnTo>
                  <a:close/>
                  <a:moveTo>
                    <a:pt x="25400" y="1974850"/>
                  </a:moveTo>
                  <a:lnTo>
                    <a:pt x="25400" y="1949450"/>
                  </a:lnTo>
                  <a:lnTo>
                    <a:pt x="25400" y="1974850"/>
                  </a:lnTo>
                  <a:close/>
                  <a:moveTo>
                    <a:pt x="25400" y="1924050"/>
                  </a:moveTo>
                  <a:lnTo>
                    <a:pt x="25400" y="1898650"/>
                  </a:lnTo>
                  <a:lnTo>
                    <a:pt x="25400" y="1924050"/>
                  </a:lnTo>
                  <a:close/>
                  <a:moveTo>
                    <a:pt x="25400" y="1873250"/>
                  </a:moveTo>
                  <a:lnTo>
                    <a:pt x="25400" y="1847850"/>
                  </a:lnTo>
                  <a:lnTo>
                    <a:pt x="25400" y="1873250"/>
                  </a:lnTo>
                  <a:close/>
                  <a:moveTo>
                    <a:pt x="25400" y="1822450"/>
                  </a:moveTo>
                  <a:lnTo>
                    <a:pt x="25400" y="1797050"/>
                  </a:lnTo>
                  <a:lnTo>
                    <a:pt x="25400" y="1822450"/>
                  </a:lnTo>
                  <a:close/>
                  <a:moveTo>
                    <a:pt x="25400" y="1771650"/>
                  </a:moveTo>
                  <a:lnTo>
                    <a:pt x="25400" y="1746250"/>
                  </a:lnTo>
                  <a:lnTo>
                    <a:pt x="25400" y="1771650"/>
                  </a:lnTo>
                  <a:close/>
                  <a:moveTo>
                    <a:pt x="25400" y="1720850"/>
                  </a:moveTo>
                  <a:lnTo>
                    <a:pt x="25400" y="1695450"/>
                  </a:lnTo>
                  <a:lnTo>
                    <a:pt x="25400" y="1720850"/>
                  </a:lnTo>
                  <a:close/>
                  <a:moveTo>
                    <a:pt x="25400" y="1670050"/>
                  </a:moveTo>
                  <a:lnTo>
                    <a:pt x="25400" y="1644650"/>
                  </a:lnTo>
                  <a:lnTo>
                    <a:pt x="25400" y="1670050"/>
                  </a:lnTo>
                  <a:close/>
                  <a:moveTo>
                    <a:pt x="25400" y="1619250"/>
                  </a:moveTo>
                  <a:lnTo>
                    <a:pt x="25400" y="1593850"/>
                  </a:lnTo>
                  <a:lnTo>
                    <a:pt x="25400" y="1619250"/>
                  </a:lnTo>
                  <a:close/>
                  <a:moveTo>
                    <a:pt x="25400" y="1568450"/>
                  </a:moveTo>
                  <a:lnTo>
                    <a:pt x="25400" y="1543050"/>
                  </a:lnTo>
                  <a:lnTo>
                    <a:pt x="25400" y="1568450"/>
                  </a:lnTo>
                  <a:close/>
                  <a:moveTo>
                    <a:pt x="25400" y="1517650"/>
                  </a:moveTo>
                  <a:lnTo>
                    <a:pt x="25400" y="1492250"/>
                  </a:lnTo>
                  <a:lnTo>
                    <a:pt x="25400" y="1517650"/>
                  </a:lnTo>
                  <a:close/>
                  <a:moveTo>
                    <a:pt x="25400" y="1466850"/>
                  </a:moveTo>
                  <a:lnTo>
                    <a:pt x="25400" y="1441450"/>
                  </a:lnTo>
                  <a:lnTo>
                    <a:pt x="25400" y="1466850"/>
                  </a:lnTo>
                  <a:close/>
                  <a:moveTo>
                    <a:pt x="25400" y="1416050"/>
                  </a:moveTo>
                  <a:lnTo>
                    <a:pt x="25400" y="1390650"/>
                  </a:lnTo>
                  <a:lnTo>
                    <a:pt x="25400" y="1416050"/>
                  </a:lnTo>
                  <a:close/>
                  <a:moveTo>
                    <a:pt x="25400" y="1365250"/>
                  </a:moveTo>
                  <a:lnTo>
                    <a:pt x="25400" y="1339850"/>
                  </a:lnTo>
                  <a:lnTo>
                    <a:pt x="25400" y="1365250"/>
                  </a:lnTo>
                  <a:close/>
                  <a:moveTo>
                    <a:pt x="25400" y="1314450"/>
                  </a:moveTo>
                  <a:lnTo>
                    <a:pt x="25400" y="1289050"/>
                  </a:lnTo>
                  <a:lnTo>
                    <a:pt x="25400" y="1314450"/>
                  </a:lnTo>
                  <a:close/>
                  <a:moveTo>
                    <a:pt x="25400" y="1263650"/>
                  </a:moveTo>
                  <a:lnTo>
                    <a:pt x="25400" y="1238250"/>
                  </a:lnTo>
                  <a:lnTo>
                    <a:pt x="25400" y="1263650"/>
                  </a:lnTo>
                  <a:close/>
                  <a:moveTo>
                    <a:pt x="25400" y="1212850"/>
                  </a:moveTo>
                  <a:lnTo>
                    <a:pt x="25400" y="1187450"/>
                  </a:lnTo>
                  <a:lnTo>
                    <a:pt x="25400" y="1212850"/>
                  </a:lnTo>
                  <a:close/>
                  <a:moveTo>
                    <a:pt x="25400" y="1162050"/>
                  </a:moveTo>
                  <a:lnTo>
                    <a:pt x="25400" y="1136650"/>
                  </a:lnTo>
                  <a:lnTo>
                    <a:pt x="25400" y="1162050"/>
                  </a:lnTo>
                  <a:close/>
                  <a:moveTo>
                    <a:pt x="25400" y="1111250"/>
                  </a:moveTo>
                  <a:lnTo>
                    <a:pt x="25400" y="1085850"/>
                  </a:lnTo>
                  <a:lnTo>
                    <a:pt x="25400" y="1111250"/>
                  </a:lnTo>
                  <a:close/>
                  <a:moveTo>
                    <a:pt x="25400" y="1060450"/>
                  </a:moveTo>
                  <a:lnTo>
                    <a:pt x="25400" y="1035050"/>
                  </a:lnTo>
                  <a:lnTo>
                    <a:pt x="25400" y="1060450"/>
                  </a:lnTo>
                  <a:close/>
                  <a:moveTo>
                    <a:pt x="25400" y="1009650"/>
                  </a:moveTo>
                  <a:lnTo>
                    <a:pt x="25400" y="984250"/>
                  </a:lnTo>
                  <a:lnTo>
                    <a:pt x="25400" y="1009650"/>
                  </a:lnTo>
                  <a:close/>
                  <a:moveTo>
                    <a:pt x="25400" y="958850"/>
                  </a:moveTo>
                  <a:lnTo>
                    <a:pt x="25400" y="933450"/>
                  </a:lnTo>
                  <a:lnTo>
                    <a:pt x="25400" y="958850"/>
                  </a:lnTo>
                  <a:close/>
                  <a:moveTo>
                    <a:pt x="25400" y="908050"/>
                  </a:moveTo>
                  <a:lnTo>
                    <a:pt x="25400" y="882650"/>
                  </a:lnTo>
                  <a:lnTo>
                    <a:pt x="25400" y="908050"/>
                  </a:lnTo>
                  <a:close/>
                  <a:moveTo>
                    <a:pt x="25400" y="857250"/>
                  </a:moveTo>
                  <a:lnTo>
                    <a:pt x="25400" y="831850"/>
                  </a:lnTo>
                  <a:lnTo>
                    <a:pt x="25400" y="857250"/>
                  </a:lnTo>
                  <a:close/>
                  <a:moveTo>
                    <a:pt x="25400" y="806450"/>
                  </a:moveTo>
                  <a:lnTo>
                    <a:pt x="25400" y="781050"/>
                  </a:lnTo>
                  <a:lnTo>
                    <a:pt x="25400" y="806450"/>
                  </a:lnTo>
                  <a:close/>
                  <a:moveTo>
                    <a:pt x="25400" y="755650"/>
                  </a:moveTo>
                  <a:lnTo>
                    <a:pt x="25400" y="730250"/>
                  </a:lnTo>
                  <a:lnTo>
                    <a:pt x="25400" y="755650"/>
                  </a:lnTo>
                  <a:close/>
                  <a:moveTo>
                    <a:pt x="25400" y="704850"/>
                  </a:moveTo>
                  <a:lnTo>
                    <a:pt x="25400" y="679450"/>
                  </a:lnTo>
                  <a:lnTo>
                    <a:pt x="25400" y="704850"/>
                  </a:lnTo>
                  <a:close/>
                  <a:moveTo>
                    <a:pt x="25400" y="654050"/>
                  </a:moveTo>
                  <a:lnTo>
                    <a:pt x="25400" y="628650"/>
                  </a:lnTo>
                  <a:lnTo>
                    <a:pt x="25400" y="654050"/>
                  </a:lnTo>
                  <a:close/>
                  <a:moveTo>
                    <a:pt x="25400" y="603250"/>
                  </a:moveTo>
                  <a:lnTo>
                    <a:pt x="25400" y="577850"/>
                  </a:lnTo>
                  <a:lnTo>
                    <a:pt x="25400" y="603250"/>
                  </a:lnTo>
                  <a:close/>
                  <a:moveTo>
                    <a:pt x="25400" y="564515"/>
                  </a:moveTo>
                  <a:lnTo>
                    <a:pt x="12700" y="564515"/>
                  </a:lnTo>
                  <a:lnTo>
                    <a:pt x="0" y="564515"/>
                  </a:lnTo>
                  <a:cubicBezTo>
                    <a:pt x="0" y="555498"/>
                    <a:pt x="635" y="546481"/>
                    <a:pt x="1905" y="537464"/>
                  </a:cubicBezTo>
                  <a:lnTo>
                    <a:pt x="27051" y="540893"/>
                  </a:lnTo>
                  <a:cubicBezTo>
                    <a:pt x="25908" y="548767"/>
                    <a:pt x="25400" y="556514"/>
                    <a:pt x="25400" y="564515"/>
                  </a:cubicBezTo>
                  <a:close/>
                </a:path>
              </a:pathLst>
            </a:custGeom>
            <a:solidFill>
              <a:srgbClr val="4285F4"/>
            </a:solidFill>
          </p:spPr>
          <p:txBody>
            <a:bodyPr/>
            <a:lstStyle/>
            <a:p>
              <a:endParaRPr lang="zh-TW" altLang="en-US"/>
            </a:p>
          </p:txBody>
        </p:sp>
        <p:sp>
          <p:nvSpPr>
            <p:cNvPr id="35" name="TextBox 35"/>
            <p:cNvSpPr txBox="1"/>
            <p:nvPr/>
          </p:nvSpPr>
          <p:spPr>
            <a:xfrm>
              <a:off x="0" y="-9525"/>
              <a:ext cx="3408000" cy="3346365"/>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Vector Database</a:t>
              </a:r>
            </a:p>
          </p:txBody>
        </p:sp>
      </p:grpSp>
      <p:sp>
        <p:nvSpPr>
          <p:cNvPr id="36" name="AutoShape 36"/>
          <p:cNvSpPr/>
          <p:nvPr/>
        </p:nvSpPr>
        <p:spPr>
          <a:xfrm flipH="1" flipV="1">
            <a:off x="3149608" y="3278306"/>
            <a:ext cx="17620" cy="296174"/>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7" name="AutoShape 37"/>
          <p:cNvSpPr/>
          <p:nvPr/>
        </p:nvSpPr>
        <p:spPr>
          <a:xfrm>
            <a:off x="2089965" y="4154560"/>
            <a:ext cx="1059643" cy="314935"/>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8" name="AutoShape 38"/>
          <p:cNvSpPr/>
          <p:nvPr/>
        </p:nvSpPr>
        <p:spPr>
          <a:xfrm>
            <a:off x="2089965" y="4154560"/>
            <a:ext cx="1077264" cy="90862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9" name="AutoShape 39"/>
          <p:cNvSpPr/>
          <p:nvPr/>
        </p:nvSpPr>
        <p:spPr>
          <a:xfrm>
            <a:off x="4907683" y="3278306"/>
            <a:ext cx="1032758" cy="884996"/>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0" name="AutoShape 40"/>
          <p:cNvSpPr/>
          <p:nvPr/>
        </p:nvSpPr>
        <p:spPr>
          <a:xfrm flipV="1">
            <a:off x="4907683" y="4163302"/>
            <a:ext cx="1032758" cy="306193"/>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1" name="AutoShape 41"/>
          <p:cNvSpPr/>
          <p:nvPr/>
        </p:nvSpPr>
        <p:spPr>
          <a:xfrm flipV="1">
            <a:off x="4925303" y="4163302"/>
            <a:ext cx="1015138" cy="899888"/>
          </a:xfrm>
          <a:prstGeom prst="line">
            <a:avLst/>
          </a:prstGeom>
          <a:ln w="9525" cap="rnd">
            <a:solidFill>
              <a:srgbClr val="434343"/>
            </a:solidFill>
            <a:prstDash val="solid"/>
            <a:headEnd type="none" w="sm" len="sm"/>
            <a:tailEnd type="arrow" w="med" len="sm"/>
          </a:ln>
        </p:spPr>
        <p:txBody>
          <a:bodyPr/>
          <a:lstStyle/>
          <a:p>
            <a:endParaRPr lang="zh-TW" altLang="en-US"/>
          </a:p>
        </p:txBody>
      </p:sp>
      <p:grpSp>
        <p:nvGrpSpPr>
          <p:cNvPr id="42" name="Group 42"/>
          <p:cNvGrpSpPr/>
          <p:nvPr/>
        </p:nvGrpSpPr>
        <p:grpSpPr>
          <a:xfrm>
            <a:off x="1602811" y="6282223"/>
            <a:ext cx="2391267" cy="2341337"/>
            <a:chOff x="0" y="0"/>
            <a:chExt cx="3408000" cy="3336840"/>
          </a:xfrm>
        </p:grpSpPr>
        <p:sp>
          <p:nvSpPr>
            <p:cNvPr id="43" name="Freeform 43"/>
            <p:cNvSpPr/>
            <p:nvPr/>
          </p:nvSpPr>
          <p:spPr>
            <a:xfrm>
              <a:off x="12700" y="12700"/>
              <a:ext cx="3382645" cy="3311525"/>
            </a:xfrm>
            <a:custGeom>
              <a:avLst/>
              <a:gdLst/>
              <a:ahLst/>
              <a:cxnLst/>
              <a:rect l="l" t="t" r="r" b="b"/>
              <a:pathLst>
                <a:path w="3382645" h="3311525">
                  <a:moveTo>
                    <a:pt x="0" y="551942"/>
                  </a:moveTo>
                  <a:cubicBezTo>
                    <a:pt x="0" y="247142"/>
                    <a:pt x="757174" y="0"/>
                    <a:pt x="1691259" y="0"/>
                  </a:cubicBezTo>
                  <a:cubicBezTo>
                    <a:pt x="2625344" y="0"/>
                    <a:pt x="3382645" y="247142"/>
                    <a:pt x="3382645" y="551942"/>
                  </a:cubicBezTo>
                  <a:lnTo>
                    <a:pt x="3382645" y="2759583"/>
                  </a:lnTo>
                  <a:cubicBezTo>
                    <a:pt x="3382645" y="3064383"/>
                    <a:pt x="2625471" y="3311525"/>
                    <a:pt x="1691386" y="3311525"/>
                  </a:cubicBezTo>
                  <a:cubicBezTo>
                    <a:pt x="757301" y="3311525"/>
                    <a:pt x="0" y="3064383"/>
                    <a:pt x="0" y="2759583"/>
                  </a:cubicBezTo>
                  <a:close/>
                </a:path>
              </a:pathLst>
            </a:custGeom>
            <a:solidFill>
              <a:srgbClr val="C9DAF8"/>
            </a:solidFill>
          </p:spPr>
          <p:txBody>
            <a:bodyPr/>
            <a:lstStyle/>
            <a:p>
              <a:endParaRPr lang="zh-TW" altLang="en-US"/>
            </a:p>
          </p:txBody>
        </p:sp>
        <p:sp>
          <p:nvSpPr>
            <p:cNvPr id="44" name="Freeform 44"/>
            <p:cNvSpPr/>
            <p:nvPr/>
          </p:nvSpPr>
          <p:spPr>
            <a:xfrm>
              <a:off x="12700" y="564642"/>
              <a:ext cx="3382645" cy="551942"/>
            </a:xfrm>
            <a:custGeom>
              <a:avLst/>
              <a:gdLst/>
              <a:ahLst/>
              <a:cxnLst/>
              <a:rect l="l" t="t" r="r" b="b"/>
              <a:pathLst>
                <a:path w="3382645" h="551942">
                  <a:moveTo>
                    <a:pt x="3382645" y="0"/>
                  </a:moveTo>
                  <a:cubicBezTo>
                    <a:pt x="3382645" y="304800"/>
                    <a:pt x="2625471" y="551942"/>
                    <a:pt x="1691386" y="551942"/>
                  </a:cubicBezTo>
                  <a:cubicBezTo>
                    <a:pt x="757301" y="551942"/>
                    <a:pt x="0" y="304800"/>
                    <a:pt x="0" y="0"/>
                  </a:cubicBezTo>
                </a:path>
              </a:pathLst>
            </a:custGeom>
            <a:solidFill>
              <a:srgbClr val="000000">
                <a:alpha val="0"/>
              </a:srgbClr>
            </a:solidFill>
          </p:spPr>
          <p:txBody>
            <a:bodyPr/>
            <a:lstStyle/>
            <a:p>
              <a:endParaRPr lang="zh-TW" altLang="en-US"/>
            </a:p>
          </p:txBody>
        </p:sp>
        <p:sp>
          <p:nvSpPr>
            <p:cNvPr id="45" name="Freeform 45"/>
            <p:cNvSpPr/>
            <p:nvPr/>
          </p:nvSpPr>
          <p:spPr>
            <a:xfrm>
              <a:off x="12700" y="12700"/>
              <a:ext cx="3382645" cy="3311525"/>
            </a:xfrm>
            <a:custGeom>
              <a:avLst/>
              <a:gdLst/>
              <a:ahLst/>
              <a:cxnLst/>
              <a:rect l="l" t="t" r="r" b="b"/>
              <a:pathLst>
                <a:path w="3382645" h="3311525">
                  <a:moveTo>
                    <a:pt x="0" y="551942"/>
                  </a:moveTo>
                  <a:cubicBezTo>
                    <a:pt x="0" y="247142"/>
                    <a:pt x="757174" y="0"/>
                    <a:pt x="1691259" y="0"/>
                  </a:cubicBezTo>
                  <a:cubicBezTo>
                    <a:pt x="2625344" y="0"/>
                    <a:pt x="3382645" y="247142"/>
                    <a:pt x="3382645" y="551942"/>
                  </a:cubicBezTo>
                  <a:lnTo>
                    <a:pt x="3382645" y="2759583"/>
                  </a:lnTo>
                  <a:cubicBezTo>
                    <a:pt x="3382645" y="3064383"/>
                    <a:pt x="2625471" y="3311525"/>
                    <a:pt x="1691386" y="3311525"/>
                  </a:cubicBezTo>
                  <a:cubicBezTo>
                    <a:pt x="757301" y="3311525"/>
                    <a:pt x="0" y="3064383"/>
                    <a:pt x="0" y="2759583"/>
                  </a:cubicBezTo>
                  <a:close/>
                </a:path>
              </a:pathLst>
            </a:custGeom>
            <a:solidFill>
              <a:srgbClr val="000000">
                <a:alpha val="0"/>
              </a:srgbClr>
            </a:solidFill>
          </p:spPr>
          <p:txBody>
            <a:bodyPr/>
            <a:lstStyle/>
            <a:p>
              <a:endParaRPr lang="zh-TW" altLang="en-US"/>
            </a:p>
          </p:txBody>
        </p:sp>
        <p:sp>
          <p:nvSpPr>
            <p:cNvPr id="46" name="Freeform 46"/>
            <p:cNvSpPr/>
            <p:nvPr/>
          </p:nvSpPr>
          <p:spPr>
            <a:xfrm>
              <a:off x="0" y="0"/>
              <a:ext cx="3342259" cy="3538093"/>
            </a:xfrm>
            <a:custGeom>
              <a:avLst/>
              <a:gdLst/>
              <a:ahLst/>
              <a:cxnLst/>
              <a:rect l="l" t="t" r="r" b="b"/>
              <a:pathLst>
                <a:path w="3342259" h="3538093">
                  <a:moveTo>
                    <a:pt x="7366" y="511048"/>
                  </a:moveTo>
                  <a:cubicBezTo>
                    <a:pt x="9779" y="502539"/>
                    <a:pt x="12573" y="494030"/>
                    <a:pt x="16129" y="485648"/>
                  </a:cubicBezTo>
                  <a:lnTo>
                    <a:pt x="39624" y="495300"/>
                  </a:lnTo>
                  <a:cubicBezTo>
                    <a:pt x="36576" y="502793"/>
                    <a:pt x="34036" y="510286"/>
                    <a:pt x="31877" y="517779"/>
                  </a:cubicBezTo>
                  <a:close/>
                  <a:moveTo>
                    <a:pt x="52070" y="468249"/>
                  </a:moveTo>
                  <a:cubicBezTo>
                    <a:pt x="56261" y="460502"/>
                    <a:pt x="60833" y="452882"/>
                    <a:pt x="65913" y="445389"/>
                  </a:cubicBezTo>
                  <a:lnTo>
                    <a:pt x="86995" y="459613"/>
                  </a:lnTo>
                  <a:cubicBezTo>
                    <a:pt x="82296" y="466598"/>
                    <a:pt x="78105" y="473456"/>
                    <a:pt x="74295" y="480441"/>
                  </a:cubicBezTo>
                  <a:close/>
                  <a:moveTo>
                    <a:pt x="103886" y="436245"/>
                  </a:moveTo>
                  <a:cubicBezTo>
                    <a:pt x="109220" y="429514"/>
                    <a:pt x="114935" y="422910"/>
                    <a:pt x="121031" y="416306"/>
                  </a:cubicBezTo>
                  <a:lnTo>
                    <a:pt x="139700" y="433451"/>
                  </a:lnTo>
                  <a:cubicBezTo>
                    <a:pt x="133985" y="439674"/>
                    <a:pt x="128778" y="445770"/>
                    <a:pt x="123698" y="452120"/>
                  </a:cubicBezTo>
                  <a:close/>
                  <a:moveTo>
                    <a:pt x="159004" y="413385"/>
                  </a:moveTo>
                  <a:cubicBezTo>
                    <a:pt x="165100" y="407416"/>
                    <a:pt x="171577" y="401574"/>
                    <a:pt x="178181" y="395732"/>
                  </a:cubicBezTo>
                  <a:lnTo>
                    <a:pt x="194818" y="414909"/>
                  </a:lnTo>
                  <a:cubicBezTo>
                    <a:pt x="188468" y="420497"/>
                    <a:pt x="182372" y="425958"/>
                    <a:pt x="176530" y="431673"/>
                  </a:cubicBezTo>
                  <a:close/>
                  <a:moveTo>
                    <a:pt x="215773" y="397510"/>
                  </a:moveTo>
                  <a:cubicBezTo>
                    <a:pt x="222377" y="392303"/>
                    <a:pt x="229362" y="386969"/>
                    <a:pt x="236474" y="381889"/>
                  </a:cubicBezTo>
                  <a:lnTo>
                    <a:pt x="251460" y="402463"/>
                  </a:lnTo>
                  <a:cubicBezTo>
                    <a:pt x="244602" y="407416"/>
                    <a:pt x="237998" y="412496"/>
                    <a:pt x="231648" y="417449"/>
                  </a:cubicBezTo>
                  <a:close/>
                  <a:moveTo>
                    <a:pt x="273431" y="386969"/>
                  </a:moveTo>
                  <a:cubicBezTo>
                    <a:pt x="280416" y="382270"/>
                    <a:pt x="287655" y="377571"/>
                    <a:pt x="295021" y="372872"/>
                  </a:cubicBezTo>
                  <a:lnTo>
                    <a:pt x="308483" y="394335"/>
                  </a:lnTo>
                  <a:cubicBezTo>
                    <a:pt x="301371" y="398907"/>
                    <a:pt x="294386" y="403352"/>
                    <a:pt x="287528" y="407924"/>
                  </a:cubicBezTo>
                  <a:close/>
                  <a:moveTo>
                    <a:pt x="331216" y="380492"/>
                  </a:moveTo>
                  <a:cubicBezTo>
                    <a:pt x="338455" y="376174"/>
                    <a:pt x="345948" y="371983"/>
                    <a:pt x="353568" y="367792"/>
                  </a:cubicBezTo>
                  <a:lnTo>
                    <a:pt x="365887" y="390017"/>
                  </a:lnTo>
                  <a:cubicBezTo>
                    <a:pt x="358521" y="394081"/>
                    <a:pt x="351155" y="398272"/>
                    <a:pt x="344170" y="402463"/>
                  </a:cubicBezTo>
                  <a:close/>
                  <a:moveTo>
                    <a:pt x="389128" y="377571"/>
                  </a:moveTo>
                  <a:cubicBezTo>
                    <a:pt x="396621" y="373634"/>
                    <a:pt x="404241" y="369824"/>
                    <a:pt x="411988" y="365887"/>
                  </a:cubicBezTo>
                  <a:lnTo>
                    <a:pt x="423291" y="388620"/>
                  </a:lnTo>
                  <a:cubicBezTo>
                    <a:pt x="415671" y="392430"/>
                    <a:pt x="408178" y="396240"/>
                    <a:pt x="400939" y="400050"/>
                  </a:cubicBezTo>
                  <a:close/>
                  <a:moveTo>
                    <a:pt x="446913" y="377190"/>
                  </a:moveTo>
                  <a:cubicBezTo>
                    <a:pt x="454533" y="373634"/>
                    <a:pt x="462280" y="370078"/>
                    <a:pt x="470154" y="366522"/>
                  </a:cubicBezTo>
                  <a:lnTo>
                    <a:pt x="480568" y="389763"/>
                  </a:lnTo>
                  <a:cubicBezTo>
                    <a:pt x="472821" y="393192"/>
                    <a:pt x="465201" y="396748"/>
                    <a:pt x="457708" y="400304"/>
                  </a:cubicBezTo>
                  <a:close/>
                  <a:moveTo>
                    <a:pt x="504444" y="379349"/>
                  </a:moveTo>
                  <a:cubicBezTo>
                    <a:pt x="512191" y="376047"/>
                    <a:pt x="520065" y="372745"/>
                    <a:pt x="528066" y="369443"/>
                  </a:cubicBezTo>
                  <a:lnTo>
                    <a:pt x="537591" y="392938"/>
                  </a:lnTo>
                  <a:cubicBezTo>
                    <a:pt x="529717" y="396113"/>
                    <a:pt x="521970" y="399415"/>
                    <a:pt x="514350" y="402590"/>
                  </a:cubicBezTo>
                  <a:close/>
                  <a:moveTo>
                    <a:pt x="561721" y="383286"/>
                  </a:moveTo>
                  <a:cubicBezTo>
                    <a:pt x="569595" y="380238"/>
                    <a:pt x="577596" y="377190"/>
                    <a:pt x="585597" y="374142"/>
                  </a:cubicBezTo>
                  <a:lnTo>
                    <a:pt x="594487" y="397891"/>
                  </a:lnTo>
                  <a:cubicBezTo>
                    <a:pt x="586486" y="400812"/>
                    <a:pt x="578739" y="403860"/>
                    <a:pt x="570865" y="406908"/>
                  </a:cubicBezTo>
                  <a:close/>
                  <a:moveTo>
                    <a:pt x="618744" y="389001"/>
                  </a:moveTo>
                  <a:cubicBezTo>
                    <a:pt x="626745" y="386207"/>
                    <a:pt x="634746" y="383286"/>
                    <a:pt x="642874" y="380492"/>
                  </a:cubicBezTo>
                  <a:lnTo>
                    <a:pt x="482600" y="196215"/>
                  </a:lnTo>
                  <a:cubicBezTo>
                    <a:pt x="474599" y="199009"/>
                    <a:pt x="466598" y="201803"/>
                    <a:pt x="458724" y="204597"/>
                  </a:cubicBezTo>
                  <a:close/>
                  <a:moveTo>
                    <a:pt x="507111" y="187960"/>
                  </a:moveTo>
                  <a:cubicBezTo>
                    <a:pt x="515112" y="185293"/>
                    <a:pt x="523240" y="182753"/>
                    <a:pt x="531368" y="180086"/>
                  </a:cubicBezTo>
                  <a:lnTo>
                    <a:pt x="538988" y="204343"/>
                  </a:lnTo>
                  <a:cubicBezTo>
                    <a:pt x="530860" y="206883"/>
                    <a:pt x="522859" y="209550"/>
                    <a:pt x="514985" y="212090"/>
                  </a:cubicBezTo>
                  <a:close/>
                  <a:moveTo>
                    <a:pt x="563753" y="196723"/>
                  </a:moveTo>
                  <a:cubicBezTo>
                    <a:pt x="571881" y="194310"/>
                    <a:pt x="580009" y="191770"/>
                    <a:pt x="588264" y="189484"/>
                  </a:cubicBezTo>
                  <a:lnTo>
                    <a:pt x="595376" y="213868"/>
                  </a:lnTo>
                  <a:cubicBezTo>
                    <a:pt x="587248" y="216281"/>
                    <a:pt x="579120" y="218694"/>
                    <a:pt x="571119" y="221107"/>
                  </a:cubicBezTo>
                  <a:close/>
                  <a:moveTo>
                    <a:pt x="620141" y="206756"/>
                  </a:moveTo>
                  <a:cubicBezTo>
                    <a:pt x="628269" y="204470"/>
                    <a:pt x="636524" y="202184"/>
                    <a:pt x="644779" y="199898"/>
                  </a:cubicBezTo>
                  <a:lnTo>
                    <a:pt x="651383" y="224409"/>
                  </a:lnTo>
                  <a:cubicBezTo>
                    <a:pt x="643255" y="226568"/>
                    <a:pt x="635127" y="228854"/>
                    <a:pt x="626999" y="231140"/>
                  </a:cubicBezTo>
                  <a:close/>
                  <a:moveTo>
                    <a:pt x="676275" y="217805"/>
                  </a:moveTo>
                  <a:cubicBezTo>
                    <a:pt x="684403" y="215646"/>
                    <a:pt x="692658" y="213614"/>
                    <a:pt x="701040" y="211455"/>
                  </a:cubicBezTo>
                  <a:lnTo>
                    <a:pt x="707263" y="236093"/>
                  </a:lnTo>
                  <a:cubicBezTo>
                    <a:pt x="699008" y="238125"/>
                    <a:pt x="690880" y="240284"/>
                    <a:pt x="682752" y="242316"/>
                  </a:cubicBezTo>
                  <a:close/>
                  <a:moveTo>
                    <a:pt x="732282" y="229870"/>
                  </a:moveTo>
                  <a:cubicBezTo>
                    <a:pt x="740537" y="227838"/>
                    <a:pt x="748792" y="225933"/>
                    <a:pt x="757047" y="224028"/>
                  </a:cubicBezTo>
                  <a:lnTo>
                    <a:pt x="762762" y="248793"/>
                  </a:lnTo>
                  <a:cubicBezTo>
                    <a:pt x="754507" y="250698"/>
                    <a:pt x="746252" y="252603"/>
                    <a:pt x="738124" y="254635"/>
                  </a:cubicBezTo>
                  <a:close/>
                  <a:moveTo>
                    <a:pt x="787781" y="243078"/>
                  </a:moveTo>
                  <a:cubicBezTo>
                    <a:pt x="796036" y="241173"/>
                    <a:pt x="804291" y="239395"/>
                    <a:pt x="812673" y="237617"/>
                  </a:cubicBezTo>
                  <a:lnTo>
                    <a:pt x="818007" y="262382"/>
                  </a:lnTo>
                  <a:cubicBezTo>
                    <a:pt x="809752" y="264160"/>
                    <a:pt x="801497" y="265938"/>
                    <a:pt x="793242" y="267843"/>
                  </a:cubicBezTo>
                  <a:close/>
                  <a:moveTo>
                    <a:pt x="843153" y="257048"/>
                  </a:moveTo>
                  <a:cubicBezTo>
                    <a:pt x="851408" y="255270"/>
                    <a:pt x="859790" y="253619"/>
                    <a:pt x="868172" y="251968"/>
                  </a:cubicBezTo>
                  <a:lnTo>
                    <a:pt x="873125" y="276860"/>
                  </a:lnTo>
                  <a:cubicBezTo>
                    <a:pt x="864870" y="278511"/>
                    <a:pt x="856488" y="280162"/>
                    <a:pt x="848360" y="281940"/>
                  </a:cubicBezTo>
                  <a:close/>
                  <a:moveTo>
                    <a:pt x="844550" y="76200"/>
                  </a:moveTo>
                  <a:cubicBezTo>
                    <a:pt x="852805" y="74549"/>
                    <a:pt x="861187" y="73025"/>
                    <a:pt x="869569" y="71501"/>
                  </a:cubicBezTo>
                  <a:lnTo>
                    <a:pt x="874141" y="96520"/>
                  </a:lnTo>
                  <a:cubicBezTo>
                    <a:pt x="865759" y="98044"/>
                    <a:pt x="857504" y="99568"/>
                    <a:pt x="849249" y="101219"/>
                  </a:cubicBezTo>
                  <a:close/>
                  <a:moveTo>
                    <a:pt x="899414" y="91948"/>
                  </a:moveTo>
                  <a:cubicBezTo>
                    <a:pt x="907542" y="90551"/>
                    <a:pt x="915797" y="89027"/>
                    <a:pt x="924052" y="87630"/>
                  </a:cubicBezTo>
                  <a:lnTo>
                    <a:pt x="928370" y="112649"/>
                  </a:lnTo>
                  <a:cubicBezTo>
                    <a:pt x="920242" y="114046"/>
                    <a:pt x="911987" y="115443"/>
                    <a:pt x="903859" y="116967"/>
                  </a:cubicBezTo>
                  <a:close/>
                  <a:moveTo>
                    <a:pt x="953262" y="108585"/>
                  </a:moveTo>
                  <a:cubicBezTo>
                    <a:pt x="961517" y="107188"/>
                    <a:pt x="969899" y="105918"/>
                    <a:pt x="978281" y="104521"/>
                  </a:cubicBezTo>
                  <a:lnTo>
                    <a:pt x="982218" y="129667"/>
                  </a:lnTo>
                  <a:cubicBezTo>
                    <a:pt x="973836" y="130937"/>
                    <a:pt x="965581" y="132334"/>
                    <a:pt x="957326" y="133604"/>
                  </a:cubicBezTo>
                  <a:close/>
                  <a:moveTo>
                    <a:pt x="1007745" y="125730"/>
                  </a:moveTo>
                  <a:cubicBezTo>
                    <a:pt x="1016254" y="124460"/>
                    <a:pt x="1024763" y="123190"/>
                    <a:pt x="1033272" y="121920"/>
                  </a:cubicBezTo>
                  <a:lnTo>
                    <a:pt x="1036955" y="147066"/>
                  </a:lnTo>
                  <a:cubicBezTo>
                    <a:pt x="1028446" y="148336"/>
                    <a:pt x="1020064" y="149479"/>
                    <a:pt x="1011555" y="150749"/>
                  </a:cubicBezTo>
                  <a:close/>
                  <a:moveTo>
                    <a:pt x="1062736" y="143383"/>
                  </a:moveTo>
                  <a:cubicBezTo>
                    <a:pt x="1070991" y="142240"/>
                    <a:pt x="1079246" y="141097"/>
                    <a:pt x="1087501" y="140081"/>
                  </a:cubicBezTo>
                  <a:lnTo>
                    <a:pt x="1090803" y="165227"/>
                  </a:lnTo>
                  <a:cubicBezTo>
                    <a:pt x="1082548" y="166370"/>
                    <a:pt x="1074293" y="167386"/>
                    <a:pt x="1066165" y="168529"/>
                  </a:cubicBezTo>
                  <a:close/>
                  <a:moveTo>
                    <a:pt x="1115949" y="161925"/>
                  </a:moveTo>
                  <a:cubicBezTo>
                    <a:pt x="1124331" y="160909"/>
                    <a:pt x="1132713" y="159893"/>
                    <a:pt x="1141095" y="158877"/>
                  </a:cubicBezTo>
                  <a:lnTo>
                    <a:pt x="1144143" y="184150"/>
                  </a:lnTo>
                  <a:cubicBezTo>
                    <a:pt x="1135761" y="185166"/>
                    <a:pt x="1127379" y="186182"/>
                    <a:pt x="1119124" y="187198"/>
                  </a:cubicBezTo>
                  <a:close/>
                  <a:moveTo>
                    <a:pt x="1169670" y="181102"/>
                  </a:moveTo>
                  <a:cubicBezTo>
                    <a:pt x="1178179" y="180086"/>
                    <a:pt x="1186688" y="179197"/>
                    <a:pt x="1195197" y="178308"/>
                  </a:cubicBezTo>
                  <a:lnTo>
                    <a:pt x="1197864" y="203581"/>
                  </a:lnTo>
                  <a:cubicBezTo>
                    <a:pt x="1189355" y="204470"/>
                    <a:pt x="1180846" y="205486"/>
                    <a:pt x="1172464" y="206375"/>
                  </a:cubicBezTo>
                  <a:close/>
                  <a:moveTo>
                    <a:pt x="1223772" y="200787"/>
                  </a:moveTo>
                  <a:cubicBezTo>
                    <a:pt x="1232027" y="199898"/>
                    <a:pt x="1240409" y="199136"/>
                    <a:pt x="1248791" y="198247"/>
                  </a:cubicBezTo>
                  <a:lnTo>
                    <a:pt x="1251204" y="223520"/>
                  </a:lnTo>
                  <a:cubicBezTo>
                    <a:pt x="1242822" y="224282"/>
                    <a:pt x="1234567" y="225171"/>
                    <a:pt x="1226312" y="225933"/>
                  </a:cubicBezTo>
                  <a:close/>
                  <a:moveTo>
                    <a:pt x="1276477" y="221107"/>
                  </a:moveTo>
                  <a:cubicBezTo>
                    <a:pt x="1284859" y="220345"/>
                    <a:pt x="1293241" y="219583"/>
                    <a:pt x="1301750" y="218821"/>
                  </a:cubicBezTo>
                  <a:lnTo>
                    <a:pt x="1303909" y="244094"/>
                  </a:lnTo>
                  <a:cubicBezTo>
                    <a:pt x="1295527" y="244856"/>
                    <a:pt x="1287145" y="245491"/>
                    <a:pt x="1278763" y="246253"/>
                  </a:cubicBezTo>
                  <a:close/>
                  <a:moveTo>
                    <a:pt x="1329436" y="241935"/>
                  </a:moveTo>
                  <a:cubicBezTo>
                    <a:pt x="1337945" y="241300"/>
                    <a:pt x="1346454" y="240538"/>
                    <a:pt x="1354963" y="239903"/>
                  </a:cubicBezTo>
                  <a:lnTo>
                    <a:pt x="1356868" y="265176"/>
                  </a:lnTo>
                  <a:cubicBezTo>
                    <a:pt x="1348359" y="265811"/>
                    <a:pt x="1339850" y="266446"/>
                    <a:pt x="1331468" y="267208"/>
                  </a:cubicBezTo>
                  <a:close/>
                  <a:moveTo>
                    <a:pt x="1382776" y="263398"/>
                  </a:moveTo>
                  <a:cubicBezTo>
                    <a:pt x="1391285" y="262763"/>
                    <a:pt x="1399794" y="262255"/>
                    <a:pt x="1408430" y="261747"/>
                  </a:cubicBezTo>
                  <a:lnTo>
                    <a:pt x="1410081" y="287147"/>
                  </a:lnTo>
                  <a:cubicBezTo>
                    <a:pt x="1401572" y="287655"/>
                    <a:pt x="1393063" y="288290"/>
                    <a:pt x="1384554" y="288798"/>
                  </a:cubicBezTo>
                  <a:close/>
                  <a:moveTo>
                    <a:pt x="1400556" y="8890"/>
                  </a:moveTo>
                  <a:cubicBezTo>
                    <a:pt x="1409065" y="8382"/>
                    <a:pt x="1417447" y="7874"/>
                    <a:pt x="1425956" y="7493"/>
                  </a:cubicBezTo>
                  <a:lnTo>
                    <a:pt x="1427353" y="32893"/>
                  </a:lnTo>
                  <a:cubicBezTo>
                    <a:pt x="1418844" y="33401"/>
                    <a:pt x="1410462" y="33782"/>
                    <a:pt x="1402080" y="34290"/>
                  </a:cubicBezTo>
                  <a:close/>
                  <a:moveTo>
                    <a:pt x="1452880" y="31496"/>
                  </a:moveTo>
                  <a:cubicBezTo>
                    <a:pt x="1461389" y="31115"/>
                    <a:pt x="1469771" y="30734"/>
                    <a:pt x="1478280" y="30353"/>
                  </a:cubicBezTo>
                  <a:lnTo>
                    <a:pt x="1479423" y="55753"/>
                  </a:lnTo>
                  <a:cubicBezTo>
                    <a:pt x="1470914" y="56134"/>
                    <a:pt x="1462532" y="56515"/>
                    <a:pt x="1454150" y="56896"/>
                  </a:cubicBezTo>
                  <a:close/>
                  <a:moveTo>
                    <a:pt x="1505077" y="54610"/>
                  </a:moveTo>
                  <a:cubicBezTo>
                    <a:pt x="1513586" y="54229"/>
                    <a:pt x="1521968" y="53975"/>
                    <a:pt x="1530477" y="53721"/>
                  </a:cubicBezTo>
                  <a:lnTo>
                    <a:pt x="1531366" y="79121"/>
                  </a:lnTo>
                  <a:cubicBezTo>
                    <a:pt x="1522857" y="79375"/>
                    <a:pt x="1514475" y="79756"/>
                    <a:pt x="1506093" y="80010"/>
                  </a:cubicBezTo>
                  <a:close/>
                  <a:moveTo>
                    <a:pt x="1553210" y="2159"/>
                  </a:moveTo>
                  <a:cubicBezTo>
                    <a:pt x="1561719" y="1905"/>
                    <a:pt x="1570101" y="1651"/>
                    <a:pt x="1578610" y="1524"/>
                  </a:cubicBezTo>
                  <a:lnTo>
                    <a:pt x="1579245" y="26924"/>
                  </a:lnTo>
                  <a:cubicBezTo>
                    <a:pt x="1570736" y="27178"/>
                    <a:pt x="1562354" y="27305"/>
                    <a:pt x="1553972" y="27559"/>
                  </a:cubicBezTo>
                  <a:close/>
                  <a:moveTo>
                    <a:pt x="1604899" y="26289"/>
                  </a:moveTo>
                  <a:cubicBezTo>
                    <a:pt x="1613408" y="26162"/>
                    <a:pt x="1621917" y="26035"/>
                    <a:pt x="1630299" y="25908"/>
                  </a:cubicBezTo>
                  <a:lnTo>
                    <a:pt x="1630680" y="51308"/>
                  </a:lnTo>
                  <a:cubicBezTo>
                    <a:pt x="1622171" y="51435"/>
                    <a:pt x="1613789" y="51562"/>
                    <a:pt x="1605407" y="51689"/>
                  </a:cubicBezTo>
                  <a:close/>
                  <a:moveTo>
                    <a:pt x="1656334" y="50927"/>
                  </a:moveTo>
                  <a:cubicBezTo>
                    <a:pt x="1664843" y="50800"/>
                    <a:pt x="1673352" y="50800"/>
                    <a:pt x="1681734" y="50800"/>
                  </a:cubicBezTo>
                  <a:lnTo>
                    <a:pt x="1681861" y="76200"/>
                  </a:lnTo>
                  <a:cubicBezTo>
                    <a:pt x="1673352" y="76200"/>
                    <a:pt x="1664970" y="76327"/>
                    <a:pt x="1656461" y="76327"/>
                  </a:cubicBezTo>
                  <a:close/>
                  <a:moveTo>
                    <a:pt x="1705991" y="0"/>
                  </a:moveTo>
                  <a:cubicBezTo>
                    <a:pt x="1714500" y="0"/>
                    <a:pt x="1723009" y="0"/>
                    <a:pt x="1731518" y="127"/>
                  </a:cubicBezTo>
                  <a:lnTo>
                    <a:pt x="1731391" y="25527"/>
                  </a:lnTo>
                  <a:cubicBezTo>
                    <a:pt x="1723009" y="25527"/>
                    <a:pt x="1714500" y="25400"/>
                    <a:pt x="1705991" y="25400"/>
                  </a:cubicBezTo>
                  <a:close/>
                  <a:moveTo>
                    <a:pt x="1756918" y="25654"/>
                  </a:moveTo>
                  <a:cubicBezTo>
                    <a:pt x="1765427" y="25781"/>
                    <a:pt x="1773936" y="25781"/>
                    <a:pt x="1782318" y="25908"/>
                  </a:cubicBezTo>
                  <a:lnTo>
                    <a:pt x="1781937" y="51308"/>
                  </a:lnTo>
                  <a:cubicBezTo>
                    <a:pt x="1773555" y="51181"/>
                    <a:pt x="1765046" y="51054"/>
                    <a:pt x="1756537" y="51054"/>
                  </a:cubicBezTo>
                  <a:close/>
                  <a:moveTo>
                    <a:pt x="1807464" y="51816"/>
                  </a:moveTo>
                  <a:cubicBezTo>
                    <a:pt x="1815973" y="51943"/>
                    <a:pt x="1824482" y="52197"/>
                    <a:pt x="1832864" y="52324"/>
                  </a:cubicBezTo>
                  <a:lnTo>
                    <a:pt x="1832229" y="77724"/>
                  </a:lnTo>
                  <a:cubicBezTo>
                    <a:pt x="1823847" y="77470"/>
                    <a:pt x="1815338" y="77343"/>
                    <a:pt x="1806956" y="77216"/>
                  </a:cubicBezTo>
                  <a:close/>
                  <a:moveTo>
                    <a:pt x="1857883" y="78486"/>
                  </a:moveTo>
                  <a:cubicBezTo>
                    <a:pt x="1866392" y="78740"/>
                    <a:pt x="1874901" y="78994"/>
                    <a:pt x="1883283" y="79248"/>
                  </a:cubicBezTo>
                  <a:lnTo>
                    <a:pt x="1882394" y="104648"/>
                  </a:lnTo>
                  <a:cubicBezTo>
                    <a:pt x="1874012" y="104394"/>
                    <a:pt x="1865503" y="104140"/>
                    <a:pt x="1857121" y="103886"/>
                  </a:cubicBezTo>
                  <a:close/>
                  <a:moveTo>
                    <a:pt x="1908048" y="105664"/>
                  </a:moveTo>
                  <a:cubicBezTo>
                    <a:pt x="1916557" y="106045"/>
                    <a:pt x="1925066" y="106299"/>
                    <a:pt x="1933448" y="106680"/>
                  </a:cubicBezTo>
                  <a:lnTo>
                    <a:pt x="1932305" y="132080"/>
                  </a:lnTo>
                  <a:cubicBezTo>
                    <a:pt x="1923923" y="131699"/>
                    <a:pt x="1915414" y="131318"/>
                    <a:pt x="1907032" y="131064"/>
                  </a:cubicBezTo>
                  <a:close/>
                  <a:moveTo>
                    <a:pt x="1957959" y="133350"/>
                  </a:moveTo>
                  <a:cubicBezTo>
                    <a:pt x="1966468" y="133731"/>
                    <a:pt x="1974977" y="134239"/>
                    <a:pt x="1983359" y="134620"/>
                  </a:cubicBezTo>
                  <a:lnTo>
                    <a:pt x="1981962" y="160020"/>
                  </a:lnTo>
                  <a:cubicBezTo>
                    <a:pt x="1973580" y="159512"/>
                    <a:pt x="1965071" y="159131"/>
                    <a:pt x="1956689" y="158750"/>
                  </a:cubicBezTo>
                  <a:close/>
                  <a:moveTo>
                    <a:pt x="2007489" y="161544"/>
                  </a:moveTo>
                  <a:cubicBezTo>
                    <a:pt x="2015998" y="162052"/>
                    <a:pt x="2024507" y="162560"/>
                    <a:pt x="2032889" y="163068"/>
                  </a:cubicBezTo>
                  <a:lnTo>
                    <a:pt x="2031238" y="188468"/>
                  </a:lnTo>
                  <a:cubicBezTo>
                    <a:pt x="2022856" y="187960"/>
                    <a:pt x="2014347" y="187452"/>
                    <a:pt x="2005965" y="186944"/>
                  </a:cubicBezTo>
                  <a:close/>
                  <a:moveTo>
                    <a:pt x="2057019" y="190246"/>
                  </a:moveTo>
                  <a:cubicBezTo>
                    <a:pt x="2065655" y="190881"/>
                    <a:pt x="2074164" y="191516"/>
                    <a:pt x="2082673" y="192151"/>
                  </a:cubicBezTo>
                  <a:lnTo>
                    <a:pt x="2080768" y="217424"/>
                  </a:lnTo>
                  <a:cubicBezTo>
                    <a:pt x="2072259" y="216789"/>
                    <a:pt x="2063750" y="216154"/>
                    <a:pt x="2055241" y="215519"/>
                  </a:cubicBezTo>
                  <a:close/>
                  <a:moveTo>
                    <a:pt x="2106422" y="219329"/>
                  </a:moveTo>
                  <a:cubicBezTo>
                    <a:pt x="2114931" y="219964"/>
                    <a:pt x="2123313" y="220726"/>
                    <a:pt x="2131822" y="221488"/>
                  </a:cubicBezTo>
                  <a:lnTo>
                    <a:pt x="2129663" y="246761"/>
                  </a:lnTo>
                  <a:cubicBezTo>
                    <a:pt x="2121281" y="245999"/>
                    <a:pt x="2112899" y="245364"/>
                    <a:pt x="2104390" y="244602"/>
                  </a:cubicBezTo>
                  <a:close/>
                  <a:moveTo>
                    <a:pt x="2155063" y="248920"/>
                  </a:moveTo>
                  <a:cubicBezTo>
                    <a:pt x="2163445" y="249682"/>
                    <a:pt x="2171827" y="250444"/>
                    <a:pt x="2180082" y="251333"/>
                  </a:cubicBezTo>
                  <a:lnTo>
                    <a:pt x="2186940" y="48260"/>
                  </a:lnTo>
                  <a:cubicBezTo>
                    <a:pt x="2178685" y="47498"/>
                    <a:pt x="2170303" y="46609"/>
                    <a:pt x="2162048" y="45847"/>
                  </a:cubicBezTo>
                  <a:close/>
                  <a:moveTo>
                    <a:pt x="2212340" y="50800"/>
                  </a:moveTo>
                  <a:cubicBezTo>
                    <a:pt x="2220976" y="51689"/>
                    <a:pt x="2229485" y="52578"/>
                    <a:pt x="2238121" y="53467"/>
                  </a:cubicBezTo>
                  <a:lnTo>
                    <a:pt x="2235327" y="78740"/>
                  </a:lnTo>
                  <a:cubicBezTo>
                    <a:pt x="2226818" y="77851"/>
                    <a:pt x="2218309" y="76962"/>
                    <a:pt x="2209800" y="76073"/>
                  </a:cubicBezTo>
                  <a:close/>
                  <a:moveTo>
                    <a:pt x="2261108" y="81661"/>
                  </a:moveTo>
                  <a:cubicBezTo>
                    <a:pt x="2269617" y="82677"/>
                    <a:pt x="2277999" y="83566"/>
                    <a:pt x="2286508" y="84582"/>
                  </a:cubicBezTo>
                  <a:lnTo>
                    <a:pt x="2283460" y="109855"/>
                  </a:lnTo>
                  <a:cubicBezTo>
                    <a:pt x="2275078" y="108839"/>
                    <a:pt x="2266696" y="107823"/>
                    <a:pt x="2258187" y="106934"/>
                  </a:cubicBezTo>
                  <a:close/>
                  <a:moveTo>
                    <a:pt x="2308733" y="113030"/>
                  </a:moveTo>
                  <a:cubicBezTo>
                    <a:pt x="2317115" y="114046"/>
                    <a:pt x="2325370" y="115189"/>
                    <a:pt x="2333752" y="116205"/>
                  </a:cubicBezTo>
                  <a:lnTo>
                    <a:pt x="2330450" y="141351"/>
                  </a:lnTo>
                  <a:cubicBezTo>
                    <a:pt x="2322195" y="140208"/>
                    <a:pt x="2313940" y="139192"/>
                    <a:pt x="2305558" y="138176"/>
                  </a:cubicBezTo>
                  <a:close/>
                  <a:moveTo>
                    <a:pt x="2355469" y="144780"/>
                  </a:moveTo>
                  <a:cubicBezTo>
                    <a:pt x="2364105" y="145923"/>
                    <a:pt x="2372614" y="147193"/>
                    <a:pt x="2381123" y="148463"/>
                  </a:cubicBezTo>
                  <a:lnTo>
                    <a:pt x="2377440" y="173609"/>
                  </a:lnTo>
                  <a:cubicBezTo>
                    <a:pt x="2368931" y="172339"/>
                    <a:pt x="2360422" y="171196"/>
                    <a:pt x="2351913" y="169926"/>
                  </a:cubicBezTo>
                  <a:close/>
                  <a:moveTo>
                    <a:pt x="2403094" y="177292"/>
                  </a:moveTo>
                  <a:cubicBezTo>
                    <a:pt x="2411603" y="178562"/>
                    <a:pt x="2419985" y="179832"/>
                    <a:pt x="2428367" y="181229"/>
                  </a:cubicBezTo>
                  <a:lnTo>
                    <a:pt x="2424430" y="206375"/>
                  </a:lnTo>
                  <a:cubicBezTo>
                    <a:pt x="2416048" y="205105"/>
                    <a:pt x="2407793" y="203708"/>
                    <a:pt x="2399284" y="202438"/>
                  </a:cubicBezTo>
                  <a:close/>
                  <a:moveTo>
                    <a:pt x="2449576" y="210439"/>
                  </a:moveTo>
                  <a:cubicBezTo>
                    <a:pt x="2457831" y="211836"/>
                    <a:pt x="2466086" y="213233"/>
                    <a:pt x="2474341" y="214630"/>
                  </a:cubicBezTo>
                  <a:lnTo>
                    <a:pt x="2470023" y="239649"/>
                  </a:lnTo>
                  <a:cubicBezTo>
                    <a:pt x="2461895" y="238252"/>
                    <a:pt x="2453640" y="236855"/>
                    <a:pt x="2445385" y="235458"/>
                  </a:cubicBezTo>
                  <a:close/>
                  <a:moveTo>
                    <a:pt x="2494915" y="243967"/>
                  </a:moveTo>
                  <a:cubicBezTo>
                    <a:pt x="2503297" y="245491"/>
                    <a:pt x="2511679" y="247015"/>
                    <a:pt x="2519934" y="248539"/>
                  </a:cubicBezTo>
                  <a:lnTo>
                    <a:pt x="2515235" y="273558"/>
                  </a:lnTo>
                  <a:cubicBezTo>
                    <a:pt x="2506980" y="272034"/>
                    <a:pt x="2498725" y="270510"/>
                    <a:pt x="2490343" y="268986"/>
                  </a:cubicBezTo>
                  <a:close/>
                  <a:moveTo>
                    <a:pt x="2540508" y="278257"/>
                  </a:moveTo>
                  <a:cubicBezTo>
                    <a:pt x="2548890" y="279908"/>
                    <a:pt x="2557272" y="281559"/>
                    <a:pt x="2565527" y="283210"/>
                  </a:cubicBezTo>
                  <a:lnTo>
                    <a:pt x="2560574" y="308102"/>
                  </a:lnTo>
                  <a:cubicBezTo>
                    <a:pt x="2552319" y="306451"/>
                    <a:pt x="2544064" y="304800"/>
                    <a:pt x="2535809" y="303149"/>
                  </a:cubicBezTo>
                  <a:close/>
                  <a:moveTo>
                    <a:pt x="2585847" y="313182"/>
                  </a:moveTo>
                  <a:cubicBezTo>
                    <a:pt x="2594229" y="314960"/>
                    <a:pt x="2602484" y="316738"/>
                    <a:pt x="2610739" y="318516"/>
                  </a:cubicBezTo>
                  <a:lnTo>
                    <a:pt x="2605405" y="343281"/>
                  </a:lnTo>
                  <a:cubicBezTo>
                    <a:pt x="2597150" y="341503"/>
                    <a:pt x="2588895" y="339725"/>
                    <a:pt x="2580640" y="338074"/>
                  </a:cubicBezTo>
                  <a:close/>
                  <a:moveTo>
                    <a:pt x="2630424" y="348869"/>
                  </a:moveTo>
                  <a:cubicBezTo>
                    <a:pt x="2638806" y="350774"/>
                    <a:pt x="2647061" y="352679"/>
                    <a:pt x="2655316" y="354584"/>
                  </a:cubicBezTo>
                  <a:lnTo>
                    <a:pt x="2649474" y="379349"/>
                  </a:lnTo>
                  <a:cubicBezTo>
                    <a:pt x="2641346" y="377444"/>
                    <a:pt x="2633091" y="375539"/>
                    <a:pt x="2624836" y="373634"/>
                  </a:cubicBezTo>
                  <a:close/>
                  <a:moveTo>
                    <a:pt x="2674493" y="385318"/>
                  </a:moveTo>
                  <a:cubicBezTo>
                    <a:pt x="2682748" y="387350"/>
                    <a:pt x="2691003" y="389382"/>
                    <a:pt x="2699258" y="391414"/>
                  </a:cubicBezTo>
                  <a:lnTo>
                    <a:pt x="2693035" y="416052"/>
                  </a:lnTo>
                  <a:cubicBezTo>
                    <a:pt x="2684907" y="414020"/>
                    <a:pt x="2676779" y="411988"/>
                    <a:pt x="2668524" y="409956"/>
                  </a:cubicBezTo>
                  <a:close/>
                  <a:moveTo>
                    <a:pt x="2718054" y="422402"/>
                  </a:moveTo>
                  <a:cubicBezTo>
                    <a:pt x="2726309" y="424561"/>
                    <a:pt x="2734564" y="426720"/>
                    <a:pt x="2742692" y="429006"/>
                  </a:cubicBezTo>
                  <a:lnTo>
                    <a:pt x="2735961" y="453517"/>
                  </a:lnTo>
                  <a:cubicBezTo>
                    <a:pt x="2727833" y="451358"/>
                    <a:pt x="2719705" y="449199"/>
                    <a:pt x="2711577" y="447040"/>
                  </a:cubicBezTo>
                  <a:close/>
                  <a:moveTo>
                    <a:pt x="2760853" y="460502"/>
                  </a:moveTo>
                  <a:cubicBezTo>
                    <a:pt x="2769108" y="462788"/>
                    <a:pt x="2777236" y="465201"/>
                    <a:pt x="2785364" y="467614"/>
                  </a:cubicBezTo>
                  <a:lnTo>
                    <a:pt x="2778252" y="491998"/>
                  </a:lnTo>
                  <a:cubicBezTo>
                    <a:pt x="2770251" y="489585"/>
                    <a:pt x="2762123" y="487299"/>
                    <a:pt x="2753995" y="485013"/>
                  </a:cubicBezTo>
                  <a:close/>
                  <a:moveTo>
                    <a:pt x="2803017" y="499491"/>
                  </a:moveTo>
                  <a:cubicBezTo>
                    <a:pt x="2811272" y="502031"/>
                    <a:pt x="2819400" y="504571"/>
                    <a:pt x="2827401" y="507111"/>
                  </a:cubicBezTo>
                  <a:lnTo>
                    <a:pt x="2819654" y="531368"/>
                  </a:lnTo>
                  <a:cubicBezTo>
                    <a:pt x="2811653" y="528828"/>
                    <a:pt x="2803652" y="526288"/>
                    <a:pt x="2795524" y="523875"/>
                  </a:cubicBezTo>
                  <a:close/>
                  <a:moveTo>
                    <a:pt x="2844165" y="539369"/>
                  </a:moveTo>
                  <a:cubicBezTo>
                    <a:pt x="2852293" y="542036"/>
                    <a:pt x="2860421" y="544830"/>
                    <a:pt x="2868422" y="547497"/>
                  </a:cubicBezTo>
                  <a:lnTo>
                    <a:pt x="2860167" y="571500"/>
                  </a:lnTo>
                  <a:cubicBezTo>
                    <a:pt x="2852293" y="568833"/>
                    <a:pt x="2844292" y="566039"/>
                    <a:pt x="2836291" y="563372"/>
                  </a:cubicBezTo>
                  <a:close/>
                  <a:moveTo>
                    <a:pt x="2884551" y="580009"/>
                  </a:moveTo>
                  <a:cubicBezTo>
                    <a:pt x="2892679" y="582930"/>
                    <a:pt x="2900680" y="585851"/>
                    <a:pt x="2908554" y="588772"/>
                  </a:cubicBezTo>
                  <a:lnTo>
                    <a:pt x="2899664" y="612521"/>
                  </a:lnTo>
                  <a:cubicBezTo>
                    <a:pt x="2891917" y="609600"/>
                    <a:pt x="2883916" y="606679"/>
                    <a:pt x="2876042" y="603758"/>
                  </a:cubicBezTo>
                  <a:close/>
                  <a:moveTo>
                    <a:pt x="2923921" y="621792"/>
                  </a:moveTo>
                  <a:cubicBezTo>
                    <a:pt x="2931922" y="624967"/>
                    <a:pt x="2939923" y="628142"/>
                    <a:pt x="2947670" y="631317"/>
                  </a:cubicBezTo>
                  <a:lnTo>
                    <a:pt x="2938018" y="654812"/>
                  </a:lnTo>
                  <a:cubicBezTo>
                    <a:pt x="2930271" y="651637"/>
                    <a:pt x="2922524" y="648589"/>
                    <a:pt x="2914650" y="645414"/>
                  </a:cubicBezTo>
                  <a:close/>
                  <a:moveTo>
                    <a:pt x="2962021" y="664845"/>
                  </a:moveTo>
                  <a:cubicBezTo>
                    <a:pt x="2969895" y="668274"/>
                    <a:pt x="2977769" y="671703"/>
                    <a:pt x="2985516" y="675132"/>
                  </a:cubicBezTo>
                  <a:lnTo>
                    <a:pt x="2975102" y="698246"/>
                  </a:lnTo>
                  <a:cubicBezTo>
                    <a:pt x="2967482" y="694817"/>
                    <a:pt x="2959862" y="691515"/>
                    <a:pt x="2952115" y="688086"/>
                  </a:cubicBezTo>
                  <a:close/>
                  <a:moveTo>
                    <a:pt x="2998851" y="709168"/>
                  </a:moveTo>
                  <a:cubicBezTo>
                    <a:pt x="3006725" y="712851"/>
                    <a:pt x="3014345" y="716661"/>
                    <a:pt x="3021965" y="720344"/>
                  </a:cubicBezTo>
                  <a:lnTo>
                    <a:pt x="3010662" y="743077"/>
                  </a:lnTo>
                  <a:cubicBezTo>
                    <a:pt x="3003296" y="739394"/>
                    <a:pt x="2995676" y="735711"/>
                    <a:pt x="2988056" y="732028"/>
                  </a:cubicBezTo>
                  <a:close/>
                  <a:moveTo>
                    <a:pt x="3034030" y="755015"/>
                  </a:moveTo>
                  <a:cubicBezTo>
                    <a:pt x="3041650" y="759079"/>
                    <a:pt x="3049270" y="763143"/>
                    <a:pt x="3056636" y="767334"/>
                  </a:cubicBezTo>
                  <a:lnTo>
                    <a:pt x="3044190" y="789559"/>
                  </a:lnTo>
                  <a:cubicBezTo>
                    <a:pt x="3036951" y="785495"/>
                    <a:pt x="3029712" y="781558"/>
                    <a:pt x="3022092" y="777621"/>
                  </a:cubicBezTo>
                  <a:close/>
                  <a:moveTo>
                    <a:pt x="3066923" y="802767"/>
                  </a:moveTo>
                  <a:cubicBezTo>
                    <a:pt x="3074416" y="807212"/>
                    <a:pt x="3081782" y="811784"/>
                    <a:pt x="3088894" y="816229"/>
                  </a:cubicBezTo>
                  <a:lnTo>
                    <a:pt x="3075305" y="837692"/>
                  </a:lnTo>
                  <a:cubicBezTo>
                    <a:pt x="3068320" y="833247"/>
                    <a:pt x="3061208" y="828929"/>
                    <a:pt x="3053969" y="824611"/>
                  </a:cubicBezTo>
                  <a:close/>
                  <a:moveTo>
                    <a:pt x="3097530" y="852297"/>
                  </a:moveTo>
                  <a:cubicBezTo>
                    <a:pt x="3104769" y="857250"/>
                    <a:pt x="3111754" y="862203"/>
                    <a:pt x="3118612" y="867283"/>
                  </a:cubicBezTo>
                  <a:lnTo>
                    <a:pt x="3103499" y="887730"/>
                  </a:lnTo>
                  <a:cubicBezTo>
                    <a:pt x="3096895" y="882904"/>
                    <a:pt x="3090164" y="878078"/>
                    <a:pt x="3083179" y="873252"/>
                  </a:cubicBezTo>
                  <a:close/>
                  <a:moveTo>
                    <a:pt x="3124835" y="903986"/>
                  </a:moveTo>
                  <a:cubicBezTo>
                    <a:pt x="3131693" y="909574"/>
                    <a:pt x="3138297" y="915035"/>
                    <a:pt x="3144774" y="920750"/>
                  </a:cubicBezTo>
                  <a:lnTo>
                    <a:pt x="3128010" y="939800"/>
                  </a:lnTo>
                  <a:cubicBezTo>
                    <a:pt x="3121914" y="934466"/>
                    <a:pt x="3115564" y="929132"/>
                    <a:pt x="3109087" y="923798"/>
                  </a:cubicBezTo>
                  <a:close/>
                  <a:moveTo>
                    <a:pt x="3148076" y="958342"/>
                  </a:moveTo>
                  <a:cubicBezTo>
                    <a:pt x="3154426" y="964565"/>
                    <a:pt x="3160522" y="970915"/>
                    <a:pt x="3166237" y="977265"/>
                  </a:cubicBezTo>
                  <a:lnTo>
                    <a:pt x="3147314" y="994283"/>
                  </a:lnTo>
                  <a:cubicBezTo>
                    <a:pt x="3141980" y="988314"/>
                    <a:pt x="3136265" y="982345"/>
                    <a:pt x="3130296" y="976503"/>
                  </a:cubicBezTo>
                  <a:close/>
                  <a:moveTo>
                    <a:pt x="3165348" y="1015619"/>
                  </a:moveTo>
                  <a:cubicBezTo>
                    <a:pt x="3170809" y="1022731"/>
                    <a:pt x="3176016" y="1029843"/>
                    <a:pt x="3180715" y="1037082"/>
                  </a:cubicBezTo>
                  <a:lnTo>
                    <a:pt x="3159506" y="1050925"/>
                  </a:lnTo>
                  <a:cubicBezTo>
                    <a:pt x="3155188" y="1044321"/>
                    <a:pt x="3150489" y="1037717"/>
                    <a:pt x="3145409" y="1031113"/>
                  </a:cubicBezTo>
                  <a:close/>
                  <a:moveTo>
                    <a:pt x="3174238" y="1075563"/>
                  </a:moveTo>
                  <a:cubicBezTo>
                    <a:pt x="3178429" y="1083691"/>
                    <a:pt x="3182239" y="1091819"/>
                    <a:pt x="3185414" y="1100074"/>
                  </a:cubicBezTo>
                  <a:lnTo>
                    <a:pt x="3161792" y="1109345"/>
                  </a:lnTo>
                  <a:cubicBezTo>
                    <a:pt x="3158871" y="1101979"/>
                    <a:pt x="3155569" y="1094740"/>
                    <a:pt x="3151759" y="1087374"/>
                  </a:cubicBezTo>
                  <a:close/>
                  <a:moveTo>
                    <a:pt x="3171190" y="1137412"/>
                  </a:moveTo>
                  <a:cubicBezTo>
                    <a:pt x="3173476" y="1146175"/>
                    <a:pt x="3175127" y="1155065"/>
                    <a:pt x="3176143" y="1163955"/>
                  </a:cubicBezTo>
                  <a:lnTo>
                    <a:pt x="3150870" y="1166876"/>
                  </a:lnTo>
                  <a:cubicBezTo>
                    <a:pt x="3149981" y="1159129"/>
                    <a:pt x="3148457" y="1151382"/>
                    <a:pt x="3146552" y="1143635"/>
                  </a:cubicBezTo>
                  <a:close/>
                  <a:moveTo>
                    <a:pt x="3152775" y="1196975"/>
                  </a:moveTo>
                  <a:lnTo>
                    <a:pt x="3152775" y="1222375"/>
                  </a:lnTo>
                  <a:lnTo>
                    <a:pt x="3127375" y="1222375"/>
                  </a:lnTo>
                  <a:lnTo>
                    <a:pt x="3127375" y="1196975"/>
                  </a:lnTo>
                  <a:close/>
                  <a:moveTo>
                    <a:pt x="3127375" y="1247775"/>
                  </a:moveTo>
                  <a:lnTo>
                    <a:pt x="3127375" y="1273175"/>
                  </a:lnTo>
                  <a:lnTo>
                    <a:pt x="3101975" y="1273175"/>
                  </a:lnTo>
                  <a:lnTo>
                    <a:pt x="3101975" y="1247775"/>
                  </a:lnTo>
                  <a:close/>
                  <a:moveTo>
                    <a:pt x="3101975" y="1298575"/>
                  </a:moveTo>
                  <a:lnTo>
                    <a:pt x="3101975" y="1323975"/>
                  </a:lnTo>
                  <a:lnTo>
                    <a:pt x="3076575" y="1323975"/>
                  </a:lnTo>
                  <a:lnTo>
                    <a:pt x="3076575" y="1298575"/>
                  </a:lnTo>
                  <a:close/>
                  <a:moveTo>
                    <a:pt x="3076575" y="1349375"/>
                  </a:moveTo>
                  <a:lnTo>
                    <a:pt x="3076575" y="1374775"/>
                  </a:lnTo>
                  <a:lnTo>
                    <a:pt x="3051175" y="1374775"/>
                  </a:lnTo>
                  <a:lnTo>
                    <a:pt x="3051175" y="1349375"/>
                  </a:lnTo>
                  <a:close/>
                  <a:moveTo>
                    <a:pt x="3051175" y="1400175"/>
                  </a:moveTo>
                  <a:lnTo>
                    <a:pt x="3051175" y="1425575"/>
                  </a:lnTo>
                  <a:lnTo>
                    <a:pt x="3025775" y="1425575"/>
                  </a:lnTo>
                  <a:lnTo>
                    <a:pt x="3025775" y="1400175"/>
                  </a:lnTo>
                  <a:close/>
                  <a:moveTo>
                    <a:pt x="3025775" y="1450975"/>
                  </a:moveTo>
                  <a:lnTo>
                    <a:pt x="3025775" y="1476375"/>
                  </a:lnTo>
                  <a:lnTo>
                    <a:pt x="3000375" y="1476375"/>
                  </a:lnTo>
                  <a:lnTo>
                    <a:pt x="3000375" y="1450975"/>
                  </a:lnTo>
                  <a:close/>
                  <a:moveTo>
                    <a:pt x="3000375" y="1501775"/>
                  </a:moveTo>
                  <a:lnTo>
                    <a:pt x="3000375" y="1527175"/>
                  </a:lnTo>
                  <a:lnTo>
                    <a:pt x="2974975" y="1527175"/>
                  </a:lnTo>
                  <a:lnTo>
                    <a:pt x="2974975" y="1501775"/>
                  </a:lnTo>
                  <a:close/>
                  <a:moveTo>
                    <a:pt x="2974975" y="1552575"/>
                  </a:moveTo>
                  <a:lnTo>
                    <a:pt x="2974975" y="1577975"/>
                  </a:lnTo>
                  <a:lnTo>
                    <a:pt x="2949575" y="1577975"/>
                  </a:lnTo>
                  <a:lnTo>
                    <a:pt x="2949575" y="1552575"/>
                  </a:lnTo>
                  <a:close/>
                  <a:moveTo>
                    <a:pt x="2949575" y="1603375"/>
                  </a:moveTo>
                  <a:lnTo>
                    <a:pt x="2949575" y="1628775"/>
                  </a:lnTo>
                  <a:lnTo>
                    <a:pt x="2924175" y="1628775"/>
                  </a:lnTo>
                  <a:lnTo>
                    <a:pt x="2924175" y="1603375"/>
                  </a:lnTo>
                  <a:close/>
                  <a:moveTo>
                    <a:pt x="2924175" y="1654175"/>
                  </a:moveTo>
                  <a:lnTo>
                    <a:pt x="2924175" y="1679575"/>
                  </a:lnTo>
                  <a:lnTo>
                    <a:pt x="2898775" y="1679575"/>
                  </a:lnTo>
                  <a:lnTo>
                    <a:pt x="2898775" y="1654175"/>
                  </a:lnTo>
                  <a:close/>
                  <a:moveTo>
                    <a:pt x="2898775" y="1704975"/>
                  </a:moveTo>
                  <a:lnTo>
                    <a:pt x="2898775" y="1730375"/>
                  </a:lnTo>
                  <a:lnTo>
                    <a:pt x="2873375" y="1730375"/>
                  </a:lnTo>
                  <a:lnTo>
                    <a:pt x="2873375" y="1704975"/>
                  </a:lnTo>
                  <a:close/>
                  <a:moveTo>
                    <a:pt x="2873375" y="1755775"/>
                  </a:moveTo>
                  <a:lnTo>
                    <a:pt x="2873375" y="1781175"/>
                  </a:lnTo>
                  <a:lnTo>
                    <a:pt x="2847975" y="1781175"/>
                  </a:lnTo>
                  <a:lnTo>
                    <a:pt x="2847975" y="1755775"/>
                  </a:lnTo>
                  <a:close/>
                  <a:moveTo>
                    <a:pt x="2847975" y="1806575"/>
                  </a:moveTo>
                  <a:lnTo>
                    <a:pt x="2847975" y="1831975"/>
                  </a:lnTo>
                  <a:lnTo>
                    <a:pt x="2822575" y="1831975"/>
                  </a:lnTo>
                  <a:lnTo>
                    <a:pt x="2822575" y="1806575"/>
                  </a:lnTo>
                  <a:close/>
                  <a:moveTo>
                    <a:pt x="2822575" y="1857375"/>
                  </a:moveTo>
                  <a:lnTo>
                    <a:pt x="2822575" y="1882775"/>
                  </a:lnTo>
                  <a:lnTo>
                    <a:pt x="2797175" y="1882775"/>
                  </a:lnTo>
                  <a:lnTo>
                    <a:pt x="2797175" y="1857375"/>
                  </a:lnTo>
                  <a:close/>
                  <a:moveTo>
                    <a:pt x="2797175" y="1908175"/>
                  </a:moveTo>
                  <a:lnTo>
                    <a:pt x="2797175" y="1933575"/>
                  </a:lnTo>
                  <a:lnTo>
                    <a:pt x="2771775" y="1933575"/>
                  </a:lnTo>
                  <a:lnTo>
                    <a:pt x="2771775" y="1908175"/>
                  </a:lnTo>
                  <a:close/>
                  <a:moveTo>
                    <a:pt x="2771775" y="1958975"/>
                  </a:moveTo>
                  <a:lnTo>
                    <a:pt x="2771775" y="1984375"/>
                  </a:lnTo>
                  <a:lnTo>
                    <a:pt x="2746375" y="1984375"/>
                  </a:lnTo>
                  <a:lnTo>
                    <a:pt x="2746375" y="1958975"/>
                  </a:lnTo>
                  <a:close/>
                  <a:moveTo>
                    <a:pt x="2746375" y="2009775"/>
                  </a:moveTo>
                  <a:lnTo>
                    <a:pt x="2746375" y="2035175"/>
                  </a:lnTo>
                  <a:lnTo>
                    <a:pt x="2720975" y="2035175"/>
                  </a:lnTo>
                  <a:lnTo>
                    <a:pt x="2720975" y="2009775"/>
                  </a:lnTo>
                  <a:close/>
                  <a:moveTo>
                    <a:pt x="2720975" y="2060575"/>
                  </a:moveTo>
                  <a:lnTo>
                    <a:pt x="2720975" y="2085975"/>
                  </a:lnTo>
                  <a:lnTo>
                    <a:pt x="2695575" y="2085975"/>
                  </a:lnTo>
                  <a:lnTo>
                    <a:pt x="2695575" y="2060575"/>
                  </a:lnTo>
                  <a:close/>
                  <a:moveTo>
                    <a:pt x="2695575" y="2111375"/>
                  </a:moveTo>
                  <a:lnTo>
                    <a:pt x="2695575" y="2136775"/>
                  </a:lnTo>
                  <a:lnTo>
                    <a:pt x="2670175" y="2136775"/>
                  </a:lnTo>
                  <a:lnTo>
                    <a:pt x="2670175" y="2111375"/>
                  </a:lnTo>
                  <a:close/>
                  <a:moveTo>
                    <a:pt x="2670175" y="2162175"/>
                  </a:moveTo>
                  <a:lnTo>
                    <a:pt x="2670175" y="2187575"/>
                  </a:lnTo>
                  <a:lnTo>
                    <a:pt x="2644775" y="2187575"/>
                  </a:lnTo>
                  <a:lnTo>
                    <a:pt x="2644775" y="2162175"/>
                  </a:lnTo>
                  <a:close/>
                  <a:moveTo>
                    <a:pt x="2644775" y="2212975"/>
                  </a:moveTo>
                  <a:lnTo>
                    <a:pt x="2644775" y="2238375"/>
                  </a:lnTo>
                  <a:lnTo>
                    <a:pt x="2619375" y="2238375"/>
                  </a:lnTo>
                  <a:lnTo>
                    <a:pt x="2619375" y="2212975"/>
                  </a:lnTo>
                  <a:close/>
                  <a:moveTo>
                    <a:pt x="2619375" y="2263775"/>
                  </a:moveTo>
                  <a:lnTo>
                    <a:pt x="2619375" y="2289175"/>
                  </a:lnTo>
                  <a:lnTo>
                    <a:pt x="2593975" y="2289175"/>
                  </a:lnTo>
                  <a:lnTo>
                    <a:pt x="2593975" y="2263775"/>
                  </a:lnTo>
                  <a:close/>
                  <a:moveTo>
                    <a:pt x="2593975" y="2314575"/>
                  </a:moveTo>
                  <a:lnTo>
                    <a:pt x="2593975" y="2339975"/>
                  </a:lnTo>
                  <a:lnTo>
                    <a:pt x="2568575" y="2339975"/>
                  </a:lnTo>
                  <a:lnTo>
                    <a:pt x="2568575" y="2314575"/>
                  </a:lnTo>
                  <a:close/>
                  <a:moveTo>
                    <a:pt x="2568575" y="2365375"/>
                  </a:moveTo>
                  <a:lnTo>
                    <a:pt x="2568575" y="2390775"/>
                  </a:lnTo>
                  <a:lnTo>
                    <a:pt x="2543175" y="2390775"/>
                  </a:lnTo>
                  <a:lnTo>
                    <a:pt x="2543175" y="2365375"/>
                  </a:lnTo>
                  <a:close/>
                  <a:moveTo>
                    <a:pt x="2543175" y="2416175"/>
                  </a:moveTo>
                  <a:lnTo>
                    <a:pt x="2543175" y="2441575"/>
                  </a:lnTo>
                  <a:lnTo>
                    <a:pt x="2517775" y="2441575"/>
                  </a:lnTo>
                  <a:lnTo>
                    <a:pt x="2517775" y="2416175"/>
                  </a:lnTo>
                  <a:close/>
                  <a:moveTo>
                    <a:pt x="2517775" y="2466975"/>
                  </a:moveTo>
                  <a:lnTo>
                    <a:pt x="2517775" y="2492375"/>
                  </a:lnTo>
                  <a:lnTo>
                    <a:pt x="2492375" y="2492375"/>
                  </a:lnTo>
                  <a:lnTo>
                    <a:pt x="2492375" y="2466975"/>
                  </a:lnTo>
                  <a:close/>
                  <a:moveTo>
                    <a:pt x="2492375" y="2517775"/>
                  </a:moveTo>
                  <a:lnTo>
                    <a:pt x="2492375" y="2543175"/>
                  </a:lnTo>
                  <a:lnTo>
                    <a:pt x="2466975" y="2543175"/>
                  </a:lnTo>
                  <a:lnTo>
                    <a:pt x="2466975" y="2517775"/>
                  </a:lnTo>
                  <a:close/>
                  <a:moveTo>
                    <a:pt x="2466975" y="2568575"/>
                  </a:moveTo>
                  <a:lnTo>
                    <a:pt x="2466975" y="2593975"/>
                  </a:lnTo>
                  <a:lnTo>
                    <a:pt x="2441575" y="2593975"/>
                  </a:lnTo>
                  <a:lnTo>
                    <a:pt x="2441575" y="2568575"/>
                  </a:lnTo>
                  <a:close/>
                  <a:moveTo>
                    <a:pt x="2441575" y="2619375"/>
                  </a:moveTo>
                  <a:lnTo>
                    <a:pt x="2441575" y="2644775"/>
                  </a:lnTo>
                  <a:lnTo>
                    <a:pt x="2416175" y="2644775"/>
                  </a:lnTo>
                  <a:lnTo>
                    <a:pt x="2416175" y="2619375"/>
                  </a:lnTo>
                  <a:close/>
                  <a:moveTo>
                    <a:pt x="2416175" y="2670175"/>
                  </a:moveTo>
                  <a:lnTo>
                    <a:pt x="2416175" y="2695575"/>
                  </a:lnTo>
                  <a:lnTo>
                    <a:pt x="2390775" y="2695575"/>
                  </a:lnTo>
                  <a:lnTo>
                    <a:pt x="2390775" y="2670175"/>
                  </a:lnTo>
                  <a:close/>
                  <a:moveTo>
                    <a:pt x="2390775" y="2720975"/>
                  </a:moveTo>
                  <a:lnTo>
                    <a:pt x="2390775" y="2746375"/>
                  </a:lnTo>
                  <a:lnTo>
                    <a:pt x="2365375" y="2746375"/>
                  </a:lnTo>
                  <a:lnTo>
                    <a:pt x="2365375" y="2720975"/>
                  </a:lnTo>
                  <a:close/>
                  <a:moveTo>
                    <a:pt x="2365375" y="2771775"/>
                  </a:moveTo>
                  <a:lnTo>
                    <a:pt x="2365375" y="2797175"/>
                  </a:lnTo>
                  <a:lnTo>
                    <a:pt x="2339975" y="2797175"/>
                  </a:lnTo>
                  <a:lnTo>
                    <a:pt x="2339975" y="2771775"/>
                  </a:lnTo>
                  <a:close/>
                  <a:moveTo>
                    <a:pt x="2339975" y="2822575"/>
                  </a:moveTo>
                  <a:lnTo>
                    <a:pt x="2339975" y="2847975"/>
                  </a:lnTo>
                  <a:lnTo>
                    <a:pt x="2314575" y="2847975"/>
                  </a:lnTo>
                  <a:lnTo>
                    <a:pt x="2314575" y="2822575"/>
                  </a:lnTo>
                  <a:close/>
                  <a:moveTo>
                    <a:pt x="2314575" y="2873375"/>
                  </a:moveTo>
                  <a:lnTo>
                    <a:pt x="2314575" y="2898775"/>
                  </a:lnTo>
                  <a:lnTo>
                    <a:pt x="2289175" y="2898775"/>
                  </a:lnTo>
                  <a:lnTo>
                    <a:pt x="2289175" y="2873375"/>
                  </a:lnTo>
                  <a:close/>
                  <a:moveTo>
                    <a:pt x="2289175" y="2924175"/>
                  </a:moveTo>
                  <a:lnTo>
                    <a:pt x="2289175" y="2949575"/>
                  </a:lnTo>
                  <a:lnTo>
                    <a:pt x="2263775" y="2949575"/>
                  </a:lnTo>
                  <a:lnTo>
                    <a:pt x="2263775" y="2924175"/>
                  </a:lnTo>
                  <a:close/>
                  <a:moveTo>
                    <a:pt x="2263775" y="2974975"/>
                  </a:moveTo>
                  <a:lnTo>
                    <a:pt x="2263775" y="3000375"/>
                  </a:lnTo>
                  <a:lnTo>
                    <a:pt x="2238375" y="3000375"/>
                  </a:lnTo>
                  <a:lnTo>
                    <a:pt x="2238375" y="2974975"/>
                  </a:lnTo>
                  <a:close/>
                  <a:moveTo>
                    <a:pt x="2238375" y="3025775"/>
                  </a:moveTo>
                  <a:lnTo>
                    <a:pt x="2238375" y="3051175"/>
                  </a:lnTo>
                  <a:lnTo>
                    <a:pt x="2212975" y="3051175"/>
                  </a:lnTo>
                  <a:lnTo>
                    <a:pt x="2212975" y="3025775"/>
                  </a:lnTo>
                  <a:close/>
                  <a:moveTo>
                    <a:pt x="2212975" y="3076575"/>
                  </a:moveTo>
                  <a:lnTo>
                    <a:pt x="2212975" y="3101975"/>
                  </a:lnTo>
                  <a:lnTo>
                    <a:pt x="2187575" y="3101975"/>
                  </a:lnTo>
                  <a:lnTo>
                    <a:pt x="2187575" y="3076575"/>
                  </a:lnTo>
                  <a:close/>
                  <a:moveTo>
                    <a:pt x="2187575" y="3127375"/>
                  </a:moveTo>
                  <a:lnTo>
                    <a:pt x="2187575" y="3152775"/>
                  </a:lnTo>
                  <a:lnTo>
                    <a:pt x="2162175" y="3152775"/>
                  </a:lnTo>
                  <a:lnTo>
                    <a:pt x="2162175" y="3127375"/>
                  </a:lnTo>
                  <a:close/>
                  <a:moveTo>
                    <a:pt x="2162175" y="3178175"/>
                  </a:moveTo>
                  <a:lnTo>
                    <a:pt x="2162175" y="3203575"/>
                  </a:lnTo>
                  <a:lnTo>
                    <a:pt x="2136775" y="3203575"/>
                  </a:lnTo>
                  <a:lnTo>
                    <a:pt x="2136775" y="3178175"/>
                  </a:lnTo>
                  <a:close/>
                  <a:moveTo>
                    <a:pt x="2136775" y="3228975"/>
                  </a:moveTo>
                  <a:lnTo>
                    <a:pt x="2136775" y="3254375"/>
                  </a:lnTo>
                  <a:lnTo>
                    <a:pt x="2111375" y="3254375"/>
                  </a:lnTo>
                  <a:lnTo>
                    <a:pt x="2111375" y="3228975"/>
                  </a:lnTo>
                  <a:close/>
                  <a:moveTo>
                    <a:pt x="2111375" y="3279775"/>
                  </a:moveTo>
                  <a:lnTo>
                    <a:pt x="2111375" y="3305175"/>
                  </a:lnTo>
                  <a:lnTo>
                    <a:pt x="2085975" y="3305175"/>
                  </a:lnTo>
                  <a:lnTo>
                    <a:pt x="2085975" y="3279775"/>
                  </a:lnTo>
                  <a:close/>
                  <a:moveTo>
                    <a:pt x="2085975" y="3330575"/>
                  </a:moveTo>
                  <a:lnTo>
                    <a:pt x="2085975" y="3355975"/>
                  </a:lnTo>
                  <a:lnTo>
                    <a:pt x="2060575" y="3355975"/>
                  </a:lnTo>
                  <a:lnTo>
                    <a:pt x="2060575" y="3330575"/>
                  </a:lnTo>
                  <a:close/>
                  <a:moveTo>
                    <a:pt x="2060575" y="3381375"/>
                  </a:moveTo>
                  <a:lnTo>
                    <a:pt x="2060575" y="3400679"/>
                  </a:lnTo>
                  <a:lnTo>
                    <a:pt x="2047875" y="3400679"/>
                  </a:lnTo>
                  <a:lnTo>
                    <a:pt x="2060575" y="3400679"/>
                  </a:lnTo>
                  <a:cubicBezTo>
                    <a:pt x="2060575" y="3402838"/>
                    <a:pt x="2060575" y="3404997"/>
                    <a:pt x="2060448" y="3407156"/>
                  </a:cubicBezTo>
                  <a:lnTo>
                    <a:pt x="2035048" y="3406267"/>
                  </a:lnTo>
                  <a:cubicBezTo>
                    <a:pt x="2035048" y="3404362"/>
                    <a:pt x="2035175" y="3402457"/>
                    <a:pt x="2035175" y="3400679"/>
                  </a:cubicBezTo>
                  <a:lnTo>
                    <a:pt x="2035175" y="3381375"/>
                  </a:lnTo>
                  <a:close/>
                  <a:moveTo>
                    <a:pt x="2032381" y="3434080"/>
                  </a:moveTo>
                  <a:cubicBezTo>
                    <a:pt x="2030857" y="3442970"/>
                    <a:pt x="2028698" y="3451733"/>
                    <a:pt x="2026031" y="3460369"/>
                  </a:cubicBezTo>
                  <a:lnTo>
                    <a:pt x="2001774" y="3452876"/>
                  </a:lnTo>
                  <a:cubicBezTo>
                    <a:pt x="2004187" y="3445256"/>
                    <a:pt x="2005965" y="3437509"/>
                    <a:pt x="2007362" y="3429762"/>
                  </a:cubicBezTo>
                  <a:close/>
                  <a:moveTo>
                    <a:pt x="1991614" y="3481197"/>
                  </a:moveTo>
                  <a:cubicBezTo>
                    <a:pt x="1988058" y="3489198"/>
                    <a:pt x="1983994" y="3497072"/>
                    <a:pt x="1979549" y="3504946"/>
                  </a:cubicBezTo>
                  <a:lnTo>
                    <a:pt x="1957578" y="3492246"/>
                  </a:lnTo>
                  <a:cubicBezTo>
                    <a:pt x="1961642" y="3485134"/>
                    <a:pt x="1965325" y="3478022"/>
                    <a:pt x="1968500" y="3470910"/>
                  </a:cubicBezTo>
                  <a:close/>
                  <a:moveTo>
                    <a:pt x="1942084" y="3517138"/>
                  </a:moveTo>
                  <a:cubicBezTo>
                    <a:pt x="1937131" y="3524250"/>
                    <a:pt x="1931797" y="3531235"/>
                    <a:pt x="1926082" y="3538093"/>
                  </a:cubicBezTo>
                  <a:lnTo>
                    <a:pt x="3327400" y="2908046"/>
                  </a:lnTo>
                  <a:cubicBezTo>
                    <a:pt x="3332734" y="2901569"/>
                    <a:pt x="3337687" y="2895092"/>
                    <a:pt x="3342259" y="2888615"/>
                  </a:cubicBezTo>
                  <a:close/>
                  <a:moveTo>
                    <a:pt x="3308858" y="2929255"/>
                  </a:moveTo>
                  <a:cubicBezTo>
                    <a:pt x="3303016" y="2935478"/>
                    <a:pt x="3296793" y="2941574"/>
                    <a:pt x="3290316" y="2947670"/>
                  </a:cubicBezTo>
                  <a:lnTo>
                    <a:pt x="3272917" y="2929128"/>
                  </a:lnTo>
                  <a:cubicBezTo>
                    <a:pt x="3279013" y="2923413"/>
                    <a:pt x="3284855" y="2917571"/>
                    <a:pt x="3290443" y="2911729"/>
                  </a:cubicBezTo>
                  <a:close/>
                  <a:moveTo>
                    <a:pt x="3252470" y="2947543"/>
                  </a:moveTo>
                  <a:cubicBezTo>
                    <a:pt x="3245993" y="2953004"/>
                    <a:pt x="3239262" y="2958465"/>
                    <a:pt x="3232277" y="2963926"/>
                  </a:cubicBezTo>
                  <a:lnTo>
                    <a:pt x="3216656" y="2943860"/>
                  </a:lnTo>
                  <a:cubicBezTo>
                    <a:pt x="3223387" y="2938653"/>
                    <a:pt x="3229737" y="2933446"/>
                    <a:pt x="3235960" y="2928239"/>
                  </a:cubicBezTo>
                  <a:close/>
                  <a:moveTo>
                    <a:pt x="3195066" y="2960116"/>
                  </a:moveTo>
                  <a:cubicBezTo>
                    <a:pt x="3188208" y="2965069"/>
                    <a:pt x="3181096" y="2969895"/>
                    <a:pt x="3173730" y="2974721"/>
                  </a:cubicBezTo>
                  <a:lnTo>
                    <a:pt x="3159633" y="2953512"/>
                  </a:lnTo>
                  <a:cubicBezTo>
                    <a:pt x="3166745" y="2948813"/>
                    <a:pt x="3173603" y="2944114"/>
                    <a:pt x="3180207" y="2939415"/>
                  </a:cubicBezTo>
                  <a:close/>
                  <a:moveTo>
                    <a:pt x="3137154" y="2967990"/>
                  </a:moveTo>
                  <a:cubicBezTo>
                    <a:pt x="3129915" y="2972435"/>
                    <a:pt x="3122549" y="2976880"/>
                    <a:pt x="3115056" y="2981198"/>
                  </a:cubicBezTo>
                  <a:lnTo>
                    <a:pt x="3102356" y="2959227"/>
                  </a:lnTo>
                  <a:cubicBezTo>
                    <a:pt x="3109722" y="2954909"/>
                    <a:pt x="3116834" y="2950718"/>
                    <a:pt x="3123819" y="2946400"/>
                  </a:cubicBezTo>
                  <a:close/>
                  <a:moveTo>
                    <a:pt x="3079242" y="2972308"/>
                  </a:moveTo>
                  <a:cubicBezTo>
                    <a:pt x="3071876" y="2976372"/>
                    <a:pt x="3064256" y="2980436"/>
                    <a:pt x="3056509" y="2984373"/>
                  </a:cubicBezTo>
                  <a:lnTo>
                    <a:pt x="3044825" y="2961767"/>
                  </a:lnTo>
                  <a:cubicBezTo>
                    <a:pt x="3052318" y="2957830"/>
                    <a:pt x="3059811" y="2953893"/>
                    <a:pt x="3067050" y="2949956"/>
                  </a:cubicBezTo>
                  <a:close/>
                  <a:moveTo>
                    <a:pt x="3021457" y="2973578"/>
                  </a:moveTo>
                  <a:cubicBezTo>
                    <a:pt x="3013837" y="2977261"/>
                    <a:pt x="3006090" y="2980944"/>
                    <a:pt x="2998343" y="2984627"/>
                  </a:cubicBezTo>
                  <a:lnTo>
                    <a:pt x="2987675" y="2961640"/>
                  </a:lnTo>
                  <a:cubicBezTo>
                    <a:pt x="2995422" y="2958084"/>
                    <a:pt x="3002915" y="2954401"/>
                    <a:pt x="3010408" y="2950845"/>
                  </a:cubicBezTo>
                  <a:close/>
                  <a:moveTo>
                    <a:pt x="2963926" y="2972435"/>
                  </a:moveTo>
                  <a:cubicBezTo>
                    <a:pt x="2956179" y="2975864"/>
                    <a:pt x="2948305" y="2979293"/>
                    <a:pt x="2940431" y="2982595"/>
                  </a:cubicBezTo>
                  <a:lnTo>
                    <a:pt x="2930525" y="2959227"/>
                  </a:lnTo>
                  <a:cubicBezTo>
                    <a:pt x="2938399" y="2955925"/>
                    <a:pt x="2946019" y="2952623"/>
                    <a:pt x="2953639" y="2949194"/>
                  </a:cubicBezTo>
                  <a:close/>
                  <a:moveTo>
                    <a:pt x="2906395" y="2969133"/>
                  </a:moveTo>
                  <a:cubicBezTo>
                    <a:pt x="2898521" y="2972308"/>
                    <a:pt x="2890647" y="2975356"/>
                    <a:pt x="2882646" y="2978531"/>
                  </a:cubicBezTo>
                  <a:lnTo>
                    <a:pt x="2873502" y="2954782"/>
                  </a:lnTo>
                  <a:cubicBezTo>
                    <a:pt x="2881376" y="2951734"/>
                    <a:pt x="2889250" y="2948686"/>
                    <a:pt x="2896997" y="2945511"/>
                  </a:cubicBezTo>
                  <a:close/>
                  <a:moveTo>
                    <a:pt x="2849245" y="2963926"/>
                  </a:moveTo>
                  <a:cubicBezTo>
                    <a:pt x="2841371" y="2966847"/>
                    <a:pt x="2833243" y="2969768"/>
                    <a:pt x="2825242" y="2972562"/>
                  </a:cubicBezTo>
                  <a:lnTo>
                    <a:pt x="2816733" y="2948559"/>
                  </a:lnTo>
                  <a:cubicBezTo>
                    <a:pt x="2824734" y="2945765"/>
                    <a:pt x="2832608" y="2942844"/>
                    <a:pt x="2840482" y="2939923"/>
                  </a:cubicBezTo>
                  <a:close/>
                  <a:moveTo>
                    <a:pt x="2792349" y="2956941"/>
                  </a:moveTo>
                  <a:cubicBezTo>
                    <a:pt x="2784348" y="2959608"/>
                    <a:pt x="2776220" y="2962402"/>
                    <a:pt x="2768092" y="2965069"/>
                  </a:cubicBezTo>
                  <a:lnTo>
                    <a:pt x="2760218" y="2940939"/>
                  </a:lnTo>
                  <a:cubicBezTo>
                    <a:pt x="2768346" y="2938272"/>
                    <a:pt x="2776220" y="2935605"/>
                    <a:pt x="2784221" y="2932938"/>
                  </a:cubicBezTo>
                  <a:close/>
                  <a:moveTo>
                    <a:pt x="2735580" y="2948813"/>
                  </a:moveTo>
                  <a:cubicBezTo>
                    <a:pt x="2727579" y="2951353"/>
                    <a:pt x="2719324" y="2953893"/>
                    <a:pt x="2711196" y="2956306"/>
                  </a:cubicBezTo>
                  <a:lnTo>
                    <a:pt x="2703830" y="2932049"/>
                  </a:lnTo>
                  <a:cubicBezTo>
                    <a:pt x="2711958" y="2929636"/>
                    <a:pt x="2719959" y="2927096"/>
                    <a:pt x="2727960" y="2924683"/>
                  </a:cubicBezTo>
                  <a:close/>
                  <a:moveTo>
                    <a:pt x="2679065" y="2939415"/>
                  </a:moveTo>
                  <a:cubicBezTo>
                    <a:pt x="2670937" y="2941828"/>
                    <a:pt x="2662809" y="2944114"/>
                    <a:pt x="2654554" y="2946400"/>
                  </a:cubicBezTo>
                  <a:lnTo>
                    <a:pt x="2647696" y="2921889"/>
                  </a:lnTo>
                  <a:cubicBezTo>
                    <a:pt x="2655824" y="2919603"/>
                    <a:pt x="2663952" y="2917317"/>
                    <a:pt x="2671953" y="2915031"/>
                  </a:cubicBezTo>
                  <a:close/>
                  <a:moveTo>
                    <a:pt x="2781300" y="3210941"/>
                  </a:moveTo>
                  <a:cubicBezTo>
                    <a:pt x="2773172" y="3213100"/>
                    <a:pt x="2764917" y="3215259"/>
                    <a:pt x="2756662" y="3217418"/>
                  </a:cubicBezTo>
                  <a:lnTo>
                    <a:pt x="2750312" y="3192780"/>
                  </a:lnTo>
                  <a:cubicBezTo>
                    <a:pt x="2758567" y="3190621"/>
                    <a:pt x="2766695" y="3188462"/>
                    <a:pt x="2774696" y="3186303"/>
                  </a:cubicBezTo>
                  <a:close/>
                  <a:moveTo>
                    <a:pt x="2725293" y="3199130"/>
                  </a:moveTo>
                  <a:cubicBezTo>
                    <a:pt x="2717038" y="3201162"/>
                    <a:pt x="2708783" y="3203194"/>
                    <a:pt x="2700528" y="3205226"/>
                  </a:cubicBezTo>
                  <a:lnTo>
                    <a:pt x="2694559" y="3180588"/>
                  </a:lnTo>
                  <a:cubicBezTo>
                    <a:pt x="2702814" y="3178556"/>
                    <a:pt x="2710942" y="3176651"/>
                    <a:pt x="2719070" y="3174619"/>
                  </a:cubicBezTo>
                  <a:close/>
                  <a:moveTo>
                    <a:pt x="2669413" y="3186557"/>
                  </a:moveTo>
                  <a:cubicBezTo>
                    <a:pt x="2661158" y="3188462"/>
                    <a:pt x="2652903" y="3190367"/>
                    <a:pt x="2644521" y="3192145"/>
                  </a:cubicBezTo>
                  <a:lnTo>
                    <a:pt x="2639060" y="3167380"/>
                  </a:lnTo>
                  <a:cubicBezTo>
                    <a:pt x="2647315" y="3165602"/>
                    <a:pt x="2655570" y="3163697"/>
                    <a:pt x="2663698" y="3161792"/>
                  </a:cubicBezTo>
                  <a:close/>
                  <a:moveTo>
                    <a:pt x="2613914" y="3172841"/>
                  </a:moveTo>
                  <a:cubicBezTo>
                    <a:pt x="2605659" y="3174619"/>
                    <a:pt x="2597277" y="3176397"/>
                    <a:pt x="2589022" y="3178048"/>
                  </a:cubicBezTo>
                  <a:lnTo>
                    <a:pt x="2583942" y="3153156"/>
                  </a:lnTo>
                  <a:cubicBezTo>
                    <a:pt x="2592197" y="3151505"/>
                    <a:pt x="2600452" y="3149727"/>
                    <a:pt x="2608707" y="3147949"/>
                  </a:cubicBezTo>
                  <a:close/>
                  <a:moveTo>
                    <a:pt x="2558796" y="3158236"/>
                  </a:moveTo>
                  <a:cubicBezTo>
                    <a:pt x="2550541" y="3159887"/>
                    <a:pt x="2542159" y="3161538"/>
                    <a:pt x="2533777" y="3163062"/>
                  </a:cubicBezTo>
                  <a:lnTo>
                    <a:pt x="2529078" y="3138170"/>
                  </a:lnTo>
                  <a:cubicBezTo>
                    <a:pt x="2537460" y="3136646"/>
                    <a:pt x="2545715" y="3134995"/>
                    <a:pt x="2553970" y="3133344"/>
                  </a:cubicBezTo>
                  <a:close/>
                  <a:moveTo>
                    <a:pt x="2503932" y="3142869"/>
                  </a:moveTo>
                  <a:cubicBezTo>
                    <a:pt x="2495677" y="3144393"/>
                    <a:pt x="2487295" y="3145917"/>
                    <a:pt x="2478913" y="3147314"/>
                  </a:cubicBezTo>
                  <a:lnTo>
                    <a:pt x="2474468" y="3122295"/>
                  </a:lnTo>
                  <a:cubicBezTo>
                    <a:pt x="2482723" y="3120771"/>
                    <a:pt x="2491105" y="3119374"/>
                    <a:pt x="2499233" y="3117850"/>
                  </a:cubicBezTo>
                  <a:close/>
                  <a:moveTo>
                    <a:pt x="2449576" y="3126613"/>
                  </a:moveTo>
                  <a:cubicBezTo>
                    <a:pt x="2441321" y="3128010"/>
                    <a:pt x="2433066" y="3129407"/>
                    <a:pt x="2424684" y="3130677"/>
                  </a:cubicBezTo>
                  <a:lnTo>
                    <a:pt x="2420620" y="3105658"/>
                  </a:lnTo>
                  <a:cubicBezTo>
                    <a:pt x="2428875" y="3104261"/>
                    <a:pt x="2437130" y="3102991"/>
                    <a:pt x="2445385" y="3101594"/>
                  </a:cubicBezTo>
                  <a:close/>
                  <a:moveTo>
                    <a:pt x="2395347" y="3109722"/>
                  </a:moveTo>
                  <a:cubicBezTo>
                    <a:pt x="2386965" y="3110992"/>
                    <a:pt x="2378456" y="3112262"/>
                    <a:pt x="2369947" y="3113532"/>
                  </a:cubicBezTo>
                  <a:lnTo>
                    <a:pt x="2366264" y="3088386"/>
                  </a:lnTo>
                  <a:cubicBezTo>
                    <a:pt x="2374646" y="3087116"/>
                    <a:pt x="2383155" y="3085846"/>
                    <a:pt x="2391410" y="3084576"/>
                  </a:cubicBezTo>
                  <a:close/>
                  <a:moveTo>
                    <a:pt x="2340483" y="3092196"/>
                  </a:moveTo>
                  <a:cubicBezTo>
                    <a:pt x="2332101" y="3093339"/>
                    <a:pt x="2323592" y="3094609"/>
                    <a:pt x="2315083" y="3095752"/>
                  </a:cubicBezTo>
                  <a:lnTo>
                    <a:pt x="2311654" y="3070606"/>
                  </a:lnTo>
                  <a:cubicBezTo>
                    <a:pt x="2320163" y="3069463"/>
                    <a:pt x="2328545" y="3068320"/>
                    <a:pt x="2336927" y="3067050"/>
                  </a:cubicBezTo>
                  <a:close/>
                  <a:moveTo>
                    <a:pt x="2286635" y="3073908"/>
                  </a:moveTo>
                  <a:cubicBezTo>
                    <a:pt x="2278253" y="3075051"/>
                    <a:pt x="2269998" y="3076067"/>
                    <a:pt x="2261616" y="3077083"/>
                  </a:cubicBezTo>
                  <a:lnTo>
                    <a:pt x="2258441" y="3051937"/>
                  </a:lnTo>
                  <a:cubicBezTo>
                    <a:pt x="2266823" y="3050921"/>
                    <a:pt x="2275078" y="3049905"/>
                    <a:pt x="2283333" y="3048762"/>
                  </a:cubicBezTo>
                  <a:close/>
                  <a:moveTo>
                    <a:pt x="2233041" y="3054985"/>
                  </a:moveTo>
                  <a:cubicBezTo>
                    <a:pt x="2224532" y="3056001"/>
                    <a:pt x="2216150" y="3057017"/>
                    <a:pt x="2207641" y="3057906"/>
                  </a:cubicBezTo>
                  <a:lnTo>
                    <a:pt x="2204847" y="3032633"/>
                  </a:lnTo>
                  <a:cubicBezTo>
                    <a:pt x="2213356" y="3031744"/>
                    <a:pt x="2221738" y="3030728"/>
                    <a:pt x="2230120" y="3029712"/>
                  </a:cubicBezTo>
                  <a:close/>
                  <a:moveTo>
                    <a:pt x="2179066" y="3035427"/>
                  </a:moveTo>
                  <a:cubicBezTo>
                    <a:pt x="2170557" y="3036316"/>
                    <a:pt x="2162048" y="3037205"/>
                    <a:pt x="2153412" y="3038094"/>
                  </a:cubicBezTo>
                  <a:lnTo>
                    <a:pt x="2150872" y="3012821"/>
                  </a:lnTo>
                  <a:cubicBezTo>
                    <a:pt x="2159381" y="3011932"/>
                    <a:pt x="2167890" y="3011043"/>
                    <a:pt x="2176399" y="3010154"/>
                  </a:cubicBezTo>
                  <a:close/>
                  <a:moveTo>
                    <a:pt x="2125726" y="3015234"/>
                  </a:moveTo>
                  <a:cubicBezTo>
                    <a:pt x="2117344" y="3015996"/>
                    <a:pt x="2108962" y="3016758"/>
                    <a:pt x="2100580" y="3017520"/>
                  </a:cubicBezTo>
                  <a:lnTo>
                    <a:pt x="2098294" y="2992247"/>
                  </a:lnTo>
                  <a:cubicBezTo>
                    <a:pt x="2106676" y="2991485"/>
                    <a:pt x="2114931" y="2990723"/>
                    <a:pt x="2123313" y="2989961"/>
                  </a:cubicBezTo>
                  <a:close/>
                  <a:moveTo>
                    <a:pt x="2072894" y="2994533"/>
                  </a:moveTo>
                  <a:cubicBezTo>
                    <a:pt x="2064385" y="2995295"/>
                    <a:pt x="2056003" y="2995930"/>
                    <a:pt x="2047494" y="2996565"/>
                  </a:cubicBezTo>
                  <a:lnTo>
                    <a:pt x="2045462" y="2971292"/>
                  </a:lnTo>
                  <a:cubicBezTo>
                    <a:pt x="2053971" y="2970657"/>
                    <a:pt x="2062353" y="2969895"/>
                    <a:pt x="2070735" y="2969260"/>
                  </a:cubicBezTo>
                  <a:close/>
                  <a:moveTo>
                    <a:pt x="2019681" y="2973324"/>
                  </a:moveTo>
                  <a:cubicBezTo>
                    <a:pt x="2011172" y="2973959"/>
                    <a:pt x="2002536" y="2974594"/>
                    <a:pt x="1993900" y="2975102"/>
                  </a:cubicBezTo>
                  <a:lnTo>
                    <a:pt x="1992122" y="2949702"/>
                  </a:lnTo>
                  <a:cubicBezTo>
                    <a:pt x="2000631" y="2949067"/>
                    <a:pt x="2009267" y="2948559"/>
                    <a:pt x="2017776" y="2947924"/>
                  </a:cubicBezTo>
                  <a:close/>
                  <a:moveTo>
                    <a:pt x="1966468" y="2951480"/>
                  </a:moveTo>
                  <a:cubicBezTo>
                    <a:pt x="1957959" y="2951988"/>
                    <a:pt x="1949577" y="2952496"/>
                    <a:pt x="1941068" y="2953004"/>
                  </a:cubicBezTo>
                  <a:lnTo>
                    <a:pt x="1939544" y="2927604"/>
                  </a:lnTo>
                  <a:cubicBezTo>
                    <a:pt x="1948053" y="2927096"/>
                    <a:pt x="1956435" y="2926588"/>
                    <a:pt x="1964817" y="2926080"/>
                  </a:cubicBezTo>
                  <a:close/>
                  <a:moveTo>
                    <a:pt x="1914017" y="2929001"/>
                  </a:moveTo>
                  <a:cubicBezTo>
                    <a:pt x="1905508" y="2929509"/>
                    <a:pt x="1897126" y="2929890"/>
                    <a:pt x="1888617" y="2930271"/>
                  </a:cubicBezTo>
                  <a:lnTo>
                    <a:pt x="1887474" y="2904871"/>
                  </a:lnTo>
                  <a:cubicBezTo>
                    <a:pt x="1895983" y="2904490"/>
                    <a:pt x="1904365" y="2904109"/>
                    <a:pt x="1912747" y="2903601"/>
                  </a:cubicBezTo>
                  <a:close/>
                  <a:moveTo>
                    <a:pt x="1861820" y="2906014"/>
                  </a:moveTo>
                  <a:cubicBezTo>
                    <a:pt x="1853311" y="2906395"/>
                    <a:pt x="1844929" y="2906776"/>
                    <a:pt x="1836420" y="2907030"/>
                  </a:cubicBezTo>
                  <a:lnTo>
                    <a:pt x="1835531" y="2881630"/>
                  </a:lnTo>
                  <a:cubicBezTo>
                    <a:pt x="1844040" y="2881376"/>
                    <a:pt x="1852422" y="2880995"/>
                    <a:pt x="1860804" y="2880614"/>
                  </a:cubicBezTo>
                  <a:close/>
                  <a:moveTo>
                    <a:pt x="1809877" y="2882519"/>
                  </a:moveTo>
                  <a:cubicBezTo>
                    <a:pt x="1801368" y="2882773"/>
                    <a:pt x="1792986" y="2883027"/>
                    <a:pt x="1784477" y="2883281"/>
                  </a:cubicBezTo>
                  <a:lnTo>
                    <a:pt x="1783715" y="2857881"/>
                  </a:lnTo>
                  <a:cubicBezTo>
                    <a:pt x="1792224" y="2857627"/>
                    <a:pt x="1800606" y="2857373"/>
                    <a:pt x="1808988" y="2857119"/>
                  </a:cubicBezTo>
                  <a:close/>
                  <a:moveTo>
                    <a:pt x="1758061" y="2858516"/>
                  </a:moveTo>
                  <a:cubicBezTo>
                    <a:pt x="1749552" y="2858770"/>
                    <a:pt x="1741170" y="2858897"/>
                    <a:pt x="1732661" y="2859024"/>
                  </a:cubicBezTo>
                  <a:lnTo>
                    <a:pt x="1732153" y="2833624"/>
                  </a:lnTo>
                  <a:cubicBezTo>
                    <a:pt x="1740662" y="2833497"/>
                    <a:pt x="1749044" y="2833243"/>
                    <a:pt x="1757426" y="2833116"/>
                  </a:cubicBezTo>
                  <a:close/>
                  <a:moveTo>
                    <a:pt x="1706499" y="2834005"/>
                  </a:moveTo>
                  <a:cubicBezTo>
                    <a:pt x="1697990" y="2834132"/>
                    <a:pt x="1689481" y="2834259"/>
                    <a:pt x="1681099" y="2834259"/>
                  </a:cubicBezTo>
                  <a:lnTo>
                    <a:pt x="1680845" y="2808859"/>
                  </a:lnTo>
                  <a:cubicBezTo>
                    <a:pt x="1689354" y="2808732"/>
                    <a:pt x="1697736" y="2808732"/>
                    <a:pt x="1706245" y="2808605"/>
                  </a:cubicBezTo>
                  <a:close/>
                  <a:moveTo>
                    <a:pt x="1655318" y="2808986"/>
                  </a:moveTo>
                  <a:cubicBezTo>
                    <a:pt x="1649476" y="2808986"/>
                    <a:pt x="1643634" y="2808986"/>
                    <a:pt x="1637919" y="2808986"/>
                  </a:cubicBezTo>
                  <a:lnTo>
                    <a:pt x="1637919" y="2796286"/>
                  </a:lnTo>
                  <a:lnTo>
                    <a:pt x="1637919" y="2808986"/>
                  </a:lnTo>
                  <a:cubicBezTo>
                    <a:pt x="1635252" y="2808986"/>
                    <a:pt x="1632585" y="2808986"/>
                    <a:pt x="1629918" y="2808986"/>
                  </a:cubicBezTo>
                  <a:lnTo>
                    <a:pt x="1629918" y="2783586"/>
                  </a:lnTo>
                  <a:cubicBezTo>
                    <a:pt x="1632585" y="2783586"/>
                    <a:pt x="1635252" y="2783586"/>
                    <a:pt x="1637919" y="2783586"/>
                  </a:cubicBezTo>
                  <a:cubicBezTo>
                    <a:pt x="1643761" y="2783586"/>
                    <a:pt x="1649476" y="2783586"/>
                    <a:pt x="1655318" y="2783586"/>
                  </a:cubicBezTo>
                  <a:close/>
                  <a:moveTo>
                    <a:pt x="1604391" y="2783459"/>
                  </a:moveTo>
                  <a:cubicBezTo>
                    <a:pt x="1595882" y="2783459"/>
                    <a:pt x="1587373" y="2783332"/>
                    <a:pt x="1578991" y="2783205"/>
                  </a:cubicBezTo>
                  <a:lnTo>
                    <a:pt x="1579245" y="2757805"/>
                  </a:lnTo>
                  <a:cubicBezTo>
                    <a:pt x="1587627" y="2757932"/>
                    <a:pt x="1596136" y="2757932"/>
                    <a:pt x="1604645" y="2758059"/>
                  </a:cubicBezTo>
                  <a:close/>
                  <a:moveTo>
                    <a:pt x="1553718" y="2757551"/>
                  </a:moveTo>
                  <a:cubicBezTo>
                    <a:pt x="1545209" y="2757424"/>
                    <a:pt x="1536700" y="2757297"/>
                    <a:pt x="1528318" y="2757043"/>
                  </a:cubicBezTo>
                  <a:lnTo>
                    <a:pt x="1528826" y="2731643"/>
                  </a:lnTo>
                  <a:cubicBezTo>
                    <a:pt x="1537208" y="2731770"/>
                    <a:pt x="1545717" y="2732024"/>
                    <a:pt x="1554099" y="2732151"/>
                  </a:cubicBezTo>
                  <a:close/>
                  <a:moveTo>
                    <a:pt x="1503172" y="2731135"/>
                  </a:moveTo>
                  <a:cubicBezTo>
                    <a:pt x="1494663" y="2730881"/>
                    <a:pt x="1486154" y="2730627"/>
                    <a:pt x="1477772" y="2730373"/>
                  </a:cubicBezTo>
                  <a:lnTo>
                    <a:pt x="1478534" y="2704973"/>
                  </a:lnTo>
                  <a:cubicBezTo>
                    <a:pt x="1486916" y="2705227"/>
                    <a:pt x="1495425" y="2705481"/>
                    <a:pt x="1503807" y="2705735"/>
                  </a:cubicBezTo>
                  <a:close/>
                  <a:moveTo>
                    <a:pt x="1452880" y="2704211"/>
                  </a:moveTo>
                  <a:cubicBezTo>
                    <a:pt x="1444371" y="2703957"/>
                    <a:pt x="1435862" y="2703576"/>
                    <a:pt x="1427480" y="2703195"/>
                  </a:cubicBezTo>
                  <a:lnTo>
                    <a:pt x="1428496" y="2677795"/>
                  </a:lnTo>
                  <a:cubicBezTo>
                    <a:pt x="1436878" y="2678176"/>
                    <a:pt x="1445387" y="2678430"/>
                    <a:pt x="1453769" y="2678811"/>
                  </a:cubicBezTo>
                  <a:close/>
                  <a:moveTo>
                    <a:pt x="1402842" y="2676779"/>
                  </a:moveTo>
                  <a:cubicBezTo>
                    <a:pt x="1394333" y="2676398"/>
                    <a:pt x="1385824" y="2676017"/>
                    <a:pt x="1377442" y="2675509"/>
                  </a:cubicBezTo>
                  <a:lnTo>
                    <a:pt x="1378712" y="2650109"/>
                  </a:lnTo>
                  <a:cubicBezTo>
                    <a:pt x="1387094" y="2650490"/>
                    <a:pt x="1395603" y="2650998"/>
                    <a:pt x="1403985" y="2651379"/>
                  </a:cubicBezTo>
                  <a:close/>
                  <a:moveTo>
                    <a:pt x="1353185" y="2648839"/>
                  </a:moveTo>
                  <a:cubicBezTo>
                    <a:pt x="1344676" y="2648331"/>
                    <a:pt x="1336167" y="2647823"/>
                    <a:pt x="1327785" y="2647315"/>
                  </a:cubicBezTo>
                  <a:lnTo>
                    <a:pt x="1329309" y="2621915"/>
                  </a:lnTo>
                  <a:cubicBezTo>
                    <a:pt x="1337691" y="2622423"/>
                    <a:pt x="1346200" y="2622931"/>
                    <a:pt x="1354582" y="2623439"/>
                  </a:cubicBezTo>
                  <a:close/>
                  <a:moveTo>
                    <a:pt x="1303782" y="2620391"/>
                  </a:moveTo>
                  <a:cubicBezTo>
                    <a:pt x="1295146" y="2619883"/>
                    <a:pt x="1286637" y="2619248"/>
                    <a:pt x="1278001" y="2618613"/>
                  </a:cubicBezTo>
                  <a:lnTo>
                    <a:pt x="1279779" y="2593340"/>
                  </a:lnTo>
                  <a:cubicBezTo>
                    <a:pt x="1288288" y="2593975"/>
                    <a:pt x="1296797" y="2594483"/>
                    <a:pt x="1305433" y="2595118"/>
                  </a:cubicBezTo>
                  <a:close/>
                  <a:moveTo>
                    <a:pt x="1253998" y="2591435"/>
                  </a:moveTo>
                  <a:cubicBezTo>
                    <a:pt x="1245489" y="2590800"/>
                    <a:pt x="1236980" y="2590165"/>
                    <a:pt x="1228471" y="2589403"/>
                  </a:cubicBezTo>
                  <a:lnTo>
                    <a:pt x="1230503" y="2564130"/>
                  </a:lnTo>
                  <a:cubicBezTo>
                    <a:pt x="1238885" y="2564765"/>
                    <a:pt x="1247394" y="2565527"/>
                    <a:pt x="1255903" y="2566162"/>
                  </a:cubicBezTo>
                  <a:close/>
                  <a:moveTo>
                    <a:pt x="1205103" y="2561971"/>
                  </a:moveTo>
                  <a:cubicBezTo>
                    <a:pt x="1196721" y="2561209"/>
                    <a:pt x="1188339" y="2560447"/>
                    <a:pt x="1179957" y="2559685"/>
                  </a:cubicBezTo>
                  <a:lnTo>
                    <a:pt x="1182370" y="2534412"/>
                  </a:lnTo>
                  <a:cubicBezTo>
                    <a:pt x="1190752" y="2535174"/>
                    <a:pt x="1199007" y="2535936"/>
                    <a:pt x="1207389" y="2536698"/>
                  </a:cubicBezTo>
                  <a:close/>
                  <a:moveTo>
                    <a:pt x="1157097" y="2531999"/>
                  </a:moveTo>
                  <a:cubicBezTo>
                    <a:pt x="1148588" y="2531110"/>
                    <a:pt x="1140206" y="2530348"/>
                    <a:pt x="1131697" y="2529459"/>
                  </a:cubicBezTo>
                  <a:lnTo>
                    <a:pt x="1134364" y="2504186"/>
                  </a:lnTo>
                  <a:cubicBezTo>
                    <a:pt x="1142746" y="2505075"/>
                    <a:pt x="1151128" y="2505964"/>
                    <a:pt x="1159637" y="2506726"/>
                  </a:cubicBezTo>
                  <a:close/>
                  <a:moveTo>
                    <a:pt x="1108583" y="2501392"/>
                  </a:moveTo>
                  <a:cubicBezTo>
                    <a:pt x="1100074" y="2500503"/>
                    <a:pt x="1091565" y="2499487"/>
                    <a:pt x="1083056" y="2498471"/>
                  </a:cubicBezTo>
                  <a:lnTo>
                    <a:pt x="1085977" y="2473198"/>
                  </a:lnTo>
                  <a:cubicBezTo>
                    <a:pt x="1094359" y="2474214"/>
                    <a:pt x="1102868" y="2475103"/>
                    <a:pt x="1111377" y="2476119"/>
                  </a:cubicBezTo>
                  <a:close/>
                  <a:moveTo>
                    <a:pt x="1060577" y="2470277"/>
                  </a:moveTo>
                  <a:cubicBezTo>
                    <a:pt x="1052195" y="2469261"/>
                    <a:pt x="1043813" y="2468245"/>
                    <a:pt x="1035431" y="2467102"/>
                  </a:cubicBezTo>
                  <a:lnTo>
                    <a:pt x="1038606" y="2441956"/>
                  </a:lnTo>
                  <a:cubicBezTo>
                    <a:pt x="1046861" y="2442972"/>
                    <a:pt x="1055243" y="2444115"/>
                    <a:pt x="1063625" y="2445131"/>
                  </a:cubicBezTo>
                  <a:close/>
                  <a:moveTo>
                    <a:pt x="1013587" y="2438781"/>
                  </a:moveTo>
                  <a:cubicBezTo>
                    <a:pt x="1005205" y="2437638"/>
                    <a:pt x="996823" y="2436495"/>
                    <a:pt x="988441" y="2435352"/>
                  </a:cubicBezTo>
                  <a:lnTo>
                    <a:pt x="991997" y="2410206"/>
                  </a:lnTo>
                  <a:cubicBezTo>
                    <a:pt x="1000252" y="2411349"/>
                    <a:pt x="1008634" y="2412492"/>
                    <a:pt x="1016889" y="2413635"/>
                  </a:cubicBezTo>
                  <a:close/>
                  <a:moveTo>
                    <a:pt x="966089" y="2406523"/>
                  </a:moveTo>
                  <a:cubicBezTo>
                    <a:pt x="957580" y="2405253"/>
                    <a:pt x="949071" y="2403983"/>
                    <a:pt x="940689" y="2402713"/>
                  </a:cubicBezTo>
                  <a:lnTo>
                    <a:pt x="944499" y="2377567"/>
                  </a:lnTo>
                  <a:cubicBezTo>
                    <a:pt x="952881" y="2378837"/>
                    <a:pt x="961263" y="2380107"/>
                    <a:pt x="969772" y="2381377"/>
                  </a:cubicBezTo>
                  <a:close/>
                  <a:moveTo>
                    <a:pt x="919099" y="2373630"/>
                  </a:moveTo>
                  <a:cubicBezTo>
                    <a:pt x="910717" y="2372233"/>
                    <a:pt x="902462" y="2370963"/>
                    <a:pt x="894080" y="2369566"/>
                  </a:cubicBezTo>
                  <a:lnTo>
                    <a:pt x="898271" y="2344547"/>
                  </a:lnTo>
                  <a:cubicBezTo>
                    <a:pt x="906526" y="2345944"/>
                    <a:pt x="914781" y="2347214"/>
                    <a:pt x="923036" y="2348611"/>
                  </a:cubicBezTo>
                  <a:close/>
                  <a:moveTo>
                    <a:pt x="873379" y="2340356"/>
                  </a:moveTo>
                  <a:cubicBezTo>
                    <a:pt x="865124" y="2338959"/>
                    <a:pt x="856869" y="2337435"/>
                    <a:pt x="848614" y="2335911"/>
                  </a:cubicBezTo>
                  <a:lnTo>
                    <a:pt x="853059" y="2310892"/>
                  </a:lnTo>
                  <a:cubicBezTo>
                    <a:pt x="861187" y="2312416"/>
                    <a:pt x="869442" y="2313813"/>
                    <a:pt x="877697" y="2315210"/>
                  </a:cubicBezTo>
                  <a:close/>
                  <a:moveTo>
                    <a:pt x="827786" y="2306193"/>
                  </a:moveTo>
                  <a:cubicBezTo>
                    <a:pt x="819404" y="2304669"/>
                    <a:pt x="811022" y="2303018"/>
                    <a:pt x="802767" y="2301367"/>
                  </a:cubicBezTo>
                  <a:lnTo>
                    <a:pt x="807593" y="2276475"/>
                  </a:lnTo>
                  <a:cubicBezTo>
                    <a:pt x="815848" y="2278126"/>
                    <a:pt x="824103" y="2279650"/>
                    <a:pt x="832485" y="2281174"/>
                  </a:cubicBezTo>
                  <a:close/>
                  <a:moveTo>
                    <a:pt x="782447" y="2271395"/>
                  </a:moveTo>
                  <a:cubicBezTo>
                    <a:pt x="774065" y="2269744"/>
                    <a:pt x="765810" y="2267966"/>
                    <a:pt x="757428" y="2266188"/>
                  </a:cubicBezTo>
                  <a:lnTo>
                    <a:pt x="762635" y="2241296"/>
                  </a:lnTo>
                  <a:cubicBezTo>
                    <a:pt x="770890" y="2243074"/>
                    <a:pt x="779145" y="2244725"/>
                    <a:pt x="787400" y="2246376"/>
                  </a:cubicBezTo>
                  <a:close/>
                  <a:moveTo>
                    <a:pt x="737489" y="2235835"/>
                  </a:moveTo>
                  <a:cubicBezTo>
                    <a:pt x="729107" y="2234057"/>
                    <a:pt x="720852" y="2232152"/>
                    <a:pt x="712597" y="2230247"/>
                  </a:cubicBezTo>
                  <a:lnTo>
                    <a:pt x="718185" y="2205482"/>
                  </a:lnTo>
                  <a:cubicBezTo>
                    <a:pt x="726313" y="2207387"/>
                    <a:pt x="734568" y="2209165"/>
                    <a:pt x="742823" y="2210943"/>
                  </a:cubicBezTo>
                  <a:close/>
                  <a:moveTo>
                    <a:pt x="693039" y="2199640"/>
                  </a:moveTo>
                  <a:cubicBezTo>
                    <a:pt x="684657" y="2197735"/>
                    <a:pt x="676402" y="2195703"/>
                    <a:pt x="668274" y="2193671"/>
                  </a:cubicBezTo>
                  <a:lnTo>
                    <a:pt x="674370" y="2169033"/>
                  </a:lnTo>
                  <a:cubicBezTo>
                    <a:pt x="682498" y="2171065"/>
                    <a:pt x="690753" y="2172970"/>
                    <a:pt x="699008" y="2175002"/>
                  </a:cubicBezTo>
                  <a:close/>
                  <a:moveTo>
                    <a:pt x="649478" y="2162810"/>
                  </a:moveTo>
                  <a:cubicBezTo>
                    <a:pt x="641223" y="2160651"/>
                    <a:pt x="632968" y="2158619"/>
                    <a:pt x="624840" y="2156333"/>
                  </a:cubicBezTo>
                  <a:lnTo>
                    <a:pt x="631317" y="2131822"/>
                  </a:lnTo>
                  <a:cubicBezTo>
                    <a:pt x="639445" y="2133981"/>
                    <a:pt x="647573" y="2136140"/>
                    <a:pt x="655828" y="2138172"/>
                  </a:cubicBezTo>
                  <a:close/>
                  <a:moveTo>
                    <a:pt x="606425" y="2125091"/>
                  </a:moveTo>
                  <a:cubicBezTo>
                    <a:pt x="598170" y="2122805"/>
                    <a:pt x="589915" y="2120519"/>
                    <a:pt x="581787" y="2118233"/>
                  </a:cubicBezTo>
                  <a:lnTo>
                    <a:pt x="588772" y="2093849"/>
                  </a:lnTo>
                  <a:cubicBezTo>
                    <a:pt x="596773" y="2096135"/>
                    <a:pt x="604901" y="2098421"/>
                    <a:pt x="613156" y="2100707"/>
                  </a:cubicBezTo>
                  <a:close/>
                  <a:moveTo>
                    <a:pt x="564007" y="2086610"/>
                  </a:moveTo>
                  <a:cubicBezTo>
                    <a:pt x="555752" y="2084197"/>
                    <a:pt x="547624" y="2081657"/>
                    <a:pt x="539623" y="2079244"/>
                  </a:cubicBezTo>
                  <a:lnTo>
                    <a:pt x="547116" y="2054987"/>
                  </a:lnTo>
                  <a:cubicBezTo>
                    <a:pt x="555117" y="2057400"/>
                    <a:pt x="563118" y="2059940"/>
                    <a:pt x="571246" y="2062353"/>
                  </a:cubicBezTo>
                  <a:close/>
                  <a:moveTo>
                    <a:pt x="522478" y="2047240"/>
                  </a:moveTo>
                  <a:cubicBezTo>
                    <a:pt x="514350" y="2044573"/>
                    <a:pt x="506222" y="2041906"/>
                    <a:pt x="498221" y="2039239"/>
                  </a:cubicBezTo>
                  <a:lnTo>
                    <a:pt x="506222" y="2015109"/>
                  </a:lnTo>
                  <a:cubicBezTo>
                    <a:pt x="514096" y="2017776"/>
                    <a:pt x="522097" y="2020443"/>
                    <a:pt x="530225" y="2022983"/>
                  </a:cubicBezTo>
                  <a:close/>
                  <a:moveTo>
                    <a:pt x="481711" y="2006727"/>
                  </a:moveTo>
                  <a:cubicBezTo>
                    <a:pt x="473583" y="2003933"/>
                    <a:pt x="465582" y="2001012"/>
                    <a:pt x="457581" y="1998091"/>
                  </a:cubicBezTo>
                  <a:lnTo>
                    <a:pt x="466217" y="1974215"/>
                  </a:lnTo>
                  <a:cubicBezTo>
                    <a:pt x="474091" y="1977009"/>
                    <a:pt x="481965" y="1979930"/>
                    <a:pt x="489966" y="1982724"/>
                  </a:cubicBezTo>
                  <a:close/>
                  <a:moveTo>
                    <a:pt x="441960" y="1965198"/>
                  </a:moveTo>
                  <a:cubicBezTo>
                    <a:pt x="433959" y="1962150"/>
                    <a:pt x="425958" y="1959102"/>
                    <a:pt x="418084" y="1955927"/>
                  </a:cubicBezTo>
                  <a:lnTo>
                    <a:pt x="427482" y="1932305"/>
                  </a:lnTo>
                  <a:cubicBezTo>
                    <a:pt x="435229" y="1935353"/>
                    <a:pt x="443103" y="1938401"/>
                    <a:pt x="450977" y="1941449"/>
                  </a:cubicBezTo>
                  <a:close/>
                  <a:moveTo>
                    <a:pt x="403352" y="1922526"/>
                  </a:moveTo>
                  <a:cubicBezTo>
                    <a:pt x="395351" y="1919224"/>
                    <a:pt x="387477" y="1915922"/>
                    <a:pt x="379730" y="1912493"/>
                  </a:cubicBezTo>
                  <a:lnTo>
                    <a:pt x="389890" y="1889252"/>
                  </a:lnTo>
                  <a:cubicBezTo>
                    <a:pt x="397510" y="1892554"/>
                    <a:pt x="405257" y="1895856"/>
                    <a:pt x="413131" y="1899031"/>
                  </a:cubicBezTo>
                  <a:close/>
                  <a:moveTo>
                    <a:pt x="366141" y="1878584"/>
                  </a:moveTo>
                  <a:cubicBezTo>
                    <a:pt x="358267" y="1875028"/>
                    <a:pt x="350520" y="1871345"/>
                    <a:pt x="342900" y="1867662"/>
                  </a:cubicBezTo>
                  <a:lnTo>
                    <a:pt x="353949" y="1844802"/>
                  </a:lnTo>
                  <a:cubicBezTo>
                    <a:pt x="361442" y="1848358"/>
                    <a:pt x="369062" y="1851914"/>
                    <a:pt x="376682" y="1855470"/>
                  </a:cubicBezTo>
                  <a:close/>
                  <a:moveTo>
                    <a:pt x="330454" y="1833245"/>
                  </a:moveTo>
                  <a:cubicBezTo>
                    <a:pt x="322707" y="1829308"/>
                    <a:pt x="315087" y="1825371"/>
                    <a:pt x="307721" y="1821434"/>
                  </a:cubicBezTo>
                  <a:lnTo>
                    <a:pt x="319659" y="1799082"/>
                  </a:lnTo>
                  <a:cubicBezTo>
                    <a:pt x="326898" y="1803019"/>
                    <a:pt x="334391" y="1806829"/>
                    <a:pt x="341884" y="1810639"/>
                  </a:cubicBezTo>
                  <a:close/>
                  <a:moveTo>
                    <a:pt x="296545" y="1786382"/>
                  </a:moveTo>
                  <a:cubicBezTo>
                    <a:pt x="288925" y="1782064"/>
                    <a:pt x="281559" y="1777746"/>
                    <a:pt x="274320" y="1773428"/>
                  </a:cubicBezTo>
                  <a:lnTo>
                    <a:pt x="287401" y="1751711"/>
                  </a:lnTo>
                  <a:cubicBezTo>
                    <a:pt x="294386" y="1755902"/>
                    <a:pt x="301625" y="1760220"/>
                    <a:pt x="308991" y="1764411"/>
                  </a:cubicBezTo>
                  <a:close/>
                  <a:moveTo>
                    <a:pt x="264922" y="1737741"/>
                  </a:moveTo>
                  <a:cubicBezTo>
                    <a:pt x="257556" y="1733042"/>
                    <a:pt x="250444" y="1728216"/>
                    <a:pt x="243459" y="1723390"/>
                  </a:cubicBezTo>
                  <a:lnTo>
                    <a:pt x="257937" y="1702562"/>
                  </a:lnTo>
                  <a:cubicBezTo>
                    <a:pt x="264668" y="1707261"/>
                    <a:pt x="271526" y="1711833"/>
                    <a:pt x="278638" y="1716405"/>
                  </a:cubicBezTo>
                  <a:close/>
                  <a:moveTo>
                    <a:pt x="236220" y="1686941"/>
                  </a:moveTo>
                  <a:cubicBezTo>
                    <a:pt x="229235" y="1681607"/>
                    <a:pt x="222377" y="1676273"/>
                    <a:pt x="215773" y="1670939"/>
                  </a:cubicBezTo>
                  <a:lnTo>
                    <a:pt x="231902" y="1651254"/>
                  </a:lnTo>
                  <a:cubicBezTo>
                    <a:pt x="238125" y="1656461"/>
                    <a:pt x="244729" y="1661541"/>
                    <a:pt x="251460" y="1666621"/>
                  </a:cubicBezTo>
                  <a:close/>
                  <a:moveTo>
                    <a:pt x="211328" y="1633601"/>
                  </a:moveTo>
                  <a:cubicBezTo>
                    <a:pt x="204724" y="1627632"/>
                    <a:pt x="198501" y="1621663"/>
                    <a:pt x="192405" y="1615567"/>
                  </a:cubicBezTo>
                  <a:lnTo>
                    <a:pt x="210439" y="1597660"/>
                  </a:lnTo>
                  <a:cubicBezTo>
                    <a:pt x="216154" y="1603375"/>
                    <a:pt x="221996" y="1609090"/>
                    <a:pt x="228346" y="1614678"/>
                  </a:cubicBezTo>
                  <a:close/>
                  <a:moveTo>
                    <a:pt x="67310" y="2931668"/>
                  </a:moveTo>
                  <a:cubicBezTo>
                    <a:pt x="61468" y="2924937"/>
                    <a:pt x="55880" y="2918079"/>
                    <a:pt x="50800" y="2911221"/>
                  </a:cubicBezTo>
                  <a:lnTo>
                    <a:pt x="71120" y="2895981"/>
                  </a:lnTo>
                  <a:cubicBezTo>
                    <a:pt x="75946" y="2902331"/>
                    <a:pt x="81026" y="2908681"/>
                    <a:pt x="86487" y="2915031"/>
                  </a:cubicBezTo>
                  <a:close/>
                  <a:moveTo>
                    <a:pt x="54991" y="2872740"/>
                  </a:moveTo>
                  <a:cubicBezTo>
                    <a:pt x="50165" y="2865120"/>
                    <a:pt x="45847" y="2857246"/>
                    <a:pt x="42037" y="2849499"/>
                  </a:cubicBezTo>
                  <a:lnTo>
                    <a:pt x="64770" y="2838323"/>
                  </a:lnTo>
                  <a:cubicBezTo>
                    <a:pt x="68199" y="2845308"/>
                    <a:pt x="72136" y="2852420"/>
                    <a:pt x="76581" y="2859405"/>
                  </a:cubicBezTo>
                  <a:close/>
                  <a:moveTo>
                    <a:pt x="12319" y="2841371"/>
                  </a:moveTo>
                  <a:cubicBezTo>
                    <a:pt x="9271" y="2832862"/>
                    <a:pt x="6731" y="2824226"/>
                    <a:pt x="4826" y="2815463"/>
                  </a:cubicBezTo>
                  <a:lnTo>
                    <a:pt x="29591" y="2810002"/>
                  </a:lnTo>
                  <a:cubicBezTo>
                    <a:pt x="31242" y="2817622"/>
                    <a:pt x="33528" y="2825242"/>
                    <a:pt x="36195" y="2832862"/>
                  </a:cubicBezTo>
                  <a:close/>
                  <a:moveTo>
                    <a:pt x="24638" y="2780284"/>
                  </a:moveTo>
                  <a:cubicBezTo>
                    <a:pt x="24130" y="2774823"/>
                    <a:pt x="24003" y="2769235"/>
                    <a:pt x="24003" y="2763774"/>
                  </a:cubicBezTo>
                  <a:lnTo>
                    <a:pt x="24003" y="2753868"/>
                  </a:lnTo>
                  <a:lnTo>
                    <a:pt x="25400" y="2753868"/>
                  </a:lnTo>
                  <a:lnTo>
                    <a:pt x="25400" y="2763774"/>
                  </a:lnTo>
                  <a:lnTo>
                    <a:pt x="12700" y="2763774"/>
                  </a:lnTo>
                  <a:lnTo>
                    <a:pt x="25400" y="2763774"/>
                  </a:lnTo>
                  <a:cubicBezTo>
                    <a:pt x="25400" y="2768600"/>
                    <a:pt x="25654" y="2773426"/>
                    <a:pt x="26035" y="2778125"/>
                  </a:cubicBezTo>
                  <a:close/>
                  <a:moveTo>
                    <a:pt x="0" y="2736850"/>
                  </a:moveTo>
                  <a:lnTo>
                    <a:pt x="0" y="2711450"/>
                  </a:lnTo>
                  <a:lnTo>
                    <a:pt x="25400" y="2711450"/>
                  </a:lnTo>
                  <a:lnTo>
                    <a:pt x="25400" y="2736850"/>
                  </a:lnTo>
                  <a:close/>
                  <a:moveTo>
                    <a:pt x="25400" y="2686050"/>
                  </a:moveTo>
                  <a:lnTo>
                    <a:pt x="25400" y="2660650"/>
                  </a:lnTo>
                  <a:lnTo>
                    <a:pt x="25400" y="2686050"/>
                  </a:lnTo>
                  <a:close/>
                  <a:moveTo>
                    <a:pt x="25400" y="2635250"/>
                  </a:moveTo>
                  <a:lnTo>
                    <a:pt x="25400" y="2609850"/>
                  </a:lnTo>
                  <a:lnTo>
                    <a:pt x="25400" y="2635250"/>
                  </a:lnTo>
                  <a:close/>
                  <a:moveTo>
                    <a:pt x="25400" y="2584450"/>
                  </a:moveTo>
                  <a:lnTo>
                    <a:pt x="25400" y="2559050"/>
                  </a:lnTo>
                  <a:lnTo>
                    <a:pt x="25400" y="2584450"/>
                  </a:lnTo>
                  <a:close/>
                  <a:moveTo>
                    <a:pt x="25400" y="2533650"/>
                  </a:moveTo>
                  <a:lnTo>
                    <a:pt x="25400" y="2508250"/>
                  </a:lnTo>
                  <a:lnTo>
                    <a:pt x="25400" y="2533650"/>
                  </a:lnTo>
                  <a:close/>
                  <a:moveTo>
                    <a:pt x="25400" y="2482850"/>
                  </a:moveTo>
                  <a:lnTo>
                    <a:pt x="25400" y="2457450"/>
                  </a:lnTo>
                  <a:lnTo>
                    <a:pt x="25400" y="2482850"/>
                  </a:lnTo>
                  <a:close/>
                  <a:moveTo>
                    <a:pt x="25400" y="2432050"/>
                  </a:moveTo>
                  <a:lnTo>
                    <a:pt x="25400" y="2406650"/>
                  </a:lnTo>
                  <a:lnTo>
                    <a:pt x="25400" y="2432050"/>
                  </a:lnTo>
                  <a:close/>
                  <a:moveTo>
                    <a:pt x="25400" y="2381250"/>
                  </a:moveTo>
                  <a:lnTo>
                    <a:pt x="25400" y="2355850"/>
                  </a:lnTo>
                  <a:lnTo>
                    <a:pt x="25400" y="2381250"/>
                  </a:lnTo>
                  <a:close/>
                  <a:moveTo>
                    <a:pt x="25400" y="2330450"/>
                  </a:moveTo>
                  <a:lnTo>
                    <a:pt x="25400" y="2305050"/>
                  </a:lnTo>
                  <a:lnTo>
                    <a:pt x="25400" y="2330450"/>
                  </a:lnTo>
                  <a:close/>
                  <a:moveTo>
                    <a:pt x="25400" y="2279650"/>
                  </a:moveTo>
                  <a:lnTo>
                    <a:pt x="25400" y="2254250"/>
                  </a:lnTo>
                  <a:lnTo>
                    <a:pt x="25400" y="2279650"/>
                  </a:lnTo>
                  <a:close/>
                  <a:moveTo>
                    <a:pt x="25400" y="2228850"/>
                  </a:moveTo>
                  <a:lnTo>
                    <a:pt x="25400" y="2203450"/>
                  </a:lnTo>
                  <a:lnTo>
                    <a:pt x="25400" y="2228850"/>
                  </a:lnTo>
                  <a:close/>
                  <a:moveTo>
                    <a:pt x="25400" y="2178050"/>
                  </a:moveTo>
                  <a:lnTo>
                    <a:pt x="25400" y="2152650"/>
                  </a:lnTo>
                  <a:lnTo>
                    <a:pt x="25400" y="2178050"/>
                  </a:lnTo>
                  <a:close/>
                  <a:moveTo>
                    <a:pt x="25400" y="2127250"/>
                  </a:moveTo>
                  <a:lnTo>
                    <a:pt x="25400" y="2101850"/>
                  </a:lnTo>
                  <a:lnTo>
                    <a:pt x="25400" y="2127250"/>
                  </a:lnTo>
                  <a:close/>
                  <a:moveTo>
                    <a:pt x="25400" y="2076450"/>
                  </a:moveTo>
                  <a:lnTo>
                    <a:pt x="25400" y="2051050"/>
                  </a:lnTo>
                  <a:lnTo>
                    <a:pt x="25400" y="2076450"/>
                  </a:lnTo>
                  <a:close/>
                  <a:moveTo>
                    <a:pt x="25400" y="2025650"/>
                  </a:moveTo>
                  <a:lnTo>
                    <a:pt x="25400" y="2000250"/>
                  </a:lnTo>
                  <a:lnTo>
                    <a:pt x="25400" y="2025650"/>
                  </a:lnTo>
                  <a:close/>
                  <a:moveTo>
                    <a:pt x="25400" y="1974850"/>
                  </a:moveTo>
                  <a:lnTo>
                    <a:pt x="25400" y="1949450"/>
                  </a:lnTo>
                  <a:lnTo>
                    <a:pt x="25400" y="1974850"/>
                  </a:lnTo>
                  <a:close/>
                  <a:moveTo>
                    <a:pt x="25400" y="1924050"/>
                  </a:moveTo>
                  <a:lnTo>
                    <a:pt x="25400" y="1898650"/>
                  </a:lnTo>
                  <a:lnTo>
                    <a:pt x="25400" y="1924050"/>
                  </a:lnTo>
                  <a:close/>
                  <a:moveTo>
                    <a:pt x="25400" y="1873250"/>
                  </a:moveTo>
                  <a:lnTo>
                    <a:pt x="25400" y="1847850"/>
                  </a:lnTo>
                  <a:lnTo>
                    <a:pt x="25400" y="1873250"/>
                  </a:lnTo>
                  <a:close/>
                  <a:moveTo>
                    <a:pt x="25400" y="1822450"/>
                  </a:moveTo>
                  <a:lnTo>
                    <a:pt x="25400" y="1797050"/>
                  </a:lnTo>
                  <a:lnTo>
                    <a:pt x="25400" y="1822450"/>
                  </a:lnTo>
                  <a:close/>
                  <a:moveTo>
                    <a:pt x="25400" y="1771650"/>
                  </a:moveTo>
                  <a:lnTo>
                    <a:pt x="25400" y="1746250"/>
                  </a:lnTo>
                  <a:lnTo>
                    <a:pt x="25400" y="1771650"/>
                  </a:lnTo>
                  <a:close/>
                  <a:moveTo>
                    <a:pt x="25400" y="1720850"/>
                  </a:moveTo>
                  <a:lnTo>
                    <a:pt x="25400" y="1695450"/>
                  </a:lnTo>
                  <a:lnTo>
                    <a:pt x="25400" y="1720850"/>
                  </a:lnTo>
                  <a:close/>
                  <a:moveTo>
                    <a:pt x="25400" y="1670050"/>
                  </a:moveTo>
                  <a:lnTo>
                    <a:pt x="25400" y="1644650"/>
                  </a:lnTo>
                  <a:lnTo>
                    <a:pt x="25400" y="1670050"/>
                  </a:lnTo>
                  <a:close/>
                  <a:moveTo>
                    <a:pt x="25400" y="1619250"/>
                  </a:moveTo>
                  <a:lnTo>
                    <a:pt x="25400" y="1593850"/>
                  </a:lnTo>
                  <a:lnTo>
                    <a:pt x="25400" y="1619250"/>
                  </a:lnTo>
                  <a:close/>
                  <a:moveTo>
                    <a:pt x="25400" y="1568450"/>
                  </a:moveTo>
                  <a:lnTo>
                    <a:pt x="25400" y="1543050"/>
                  </a:lnTo>
                  <a:lnTo>
                    <a:pt x="25400" y="1568450"/>
                  </a:lnTo>
                  <a:close/>
                  <a:moveTo>
                    <a:pt x="25400" y="1517650"/>
                  </a:moveTo>
                  <a:lnTo>
                    <a:pt x="25400" y="1492250"/>
                  </a:lnTo>
                  <a:lnTo>
                    <a:pt x="25400" y="1517650"/>
                  </a:lnTo>
                  <a:close/>
                  <a:moveTo>
                    <a:pt x="25400" y="1466850"/>
                  </a:moveTo>
                  <a:lnTo>
                    <a:pt x="25400" y="1441450"/>
                  </a:lnTo>
                  <a:lnTo>
                    <a:pt x="25400" y="1466850"/>
                  </a:lnTo>
                  <a:close/>
                  <a:moveTo>
                    <a:pt x="25400" y="1416050"/>
                  </a:moveTo>
                  <a:lnTo>
                    <a:pt x="25400" y="1390650"/>
                  </a:lnTo>
                  <a:lnTo>
                    <a:pt x="25400" y="1416050"/>
                  </a:lnTo>
                  <a:close/>
                  <a:moveTo>
                    <a:pt x="25400" y="1365250"/>
                  </a:moveTo>
                  <a:lnTo>
                    <a:pt x="25400" y="1339850"/>
                  </a:lnTo>
                  <a:lnTo>
                    <a:pt x="25400" y="1365250"/>
                  </a:lnTo>
                  <a:close/>
                  <a:moveTo>
                    <a:pt x="25400" y="1314450"/>
                  </a:moveTo>
                  <a:lnTo>
                    <a:pt x="25400" y="1289050"/>
                  </a:lnTo>
                  <a:lnTo>
                    <a:pt x="25400" y="1314450"/>
                  </a:lnTo>
                  <a:close/>
                  <a:moveTo>
                    <a:pt x="25400" y="1263650"/>
                  </a:moveTo>
                  <a:lnTo>
                    <a:pt x="25400" y="1238250"/>
                  </a:lnTo>
                  <a:lnTo>
                    <a:pt x="25400" y="1263650"/>
                  </a:lnTo>
                  <a:close/>
                  <a:moveTo>
                    <a:pt x="25400" y="1212850"/>
                  </a:moveTo>
                  <a:lnTo>
                    <a:pt x="25400" y="1187450"/>
                  </a:lnTo>
                  <a:lnTo>
                    <a:pt x="25400" y="1212850"/>
                  </a:lnTo>
                  <a:close/>
                  <a:moveTo>
                    <a:pt x="25400" y="1162050"/>
                  </a:moveTo>
                  <a:lnTo>
                    <a:pt x="25400" y="1136650"/>
                  </a:lnTo>
                  <a:lnTo>
                    <a:pt x="25400" y="1162050"/>
                  </a:lnTo>
                  <a:close/>
                  <a:moveTo>
                    <a:pt x="25400" y="1111250"/>
                  </a:moveTo>
                  <a:lnTo>
                    <a:pt x="25400" y="1085850"/>
                  </a:lnTo>
                  <a:lnTo>
                    <a:pt x="25400" y="1111250"/>
                  </a:lnTo>
                  <a:close/>
                  <a:moveTo>
                    <a:pt x="25400" y="1060450"/>
                  </a:moveTo>
                  <a:lnTo>
                    <a:pt x="25400" y="1035050"/>
                  </a:lnTo>
                  <a:lnTo>
                    <a:pt x="25400" y="1060450"/>
                  </a:lnTo>
                  <a:close/>
                  <a:moveTo>
                    <a:pt x="25400" y="1009650"/>
                  </a:moveTo>
                  <a:lnTo>
                    <a:pt x="25400" y="984250"/>
                  </a:lnTo>
                  <a:lnTo>
                    <a:pt x="25400" y="1009650"/>
                  </a:lnTo>
                  <a:close/>
                  <a:moveTo>
                    <a:pt x="25400" y="958850"/>
                  </a:moveTo>
                  <a:lnTo>
                    <a:pt x="25400" y="933450"/>
                  </a:lnTo>
                  <a:lnTo>
                    <a:pt x="25400" y="958850"/>
                  </a:lnTo>
                  <a:close/>
                  <a:moveTo>
                    <a:pt x="25400" y="908050"/>
                  </a:moveTo>
                  <a:lnTo>
                    <a:pt x="25400" y="882650"/>
                  </a:lnTo>
                  <a:lnTo>
                    <a:pt x="25400" y="908050"/>
                  </a:lnTo>
                  <a:close/>
                  <a:moveTo>
                    <a:pt x="25400" y="857250"/>
                  </a:moveTo>
                  <a:lnTo>
                    <a:pt x="25400" y="831850"/>
                  </a:lnTo>
                  <a:lnTo>
                    <a:pt x="25400" y="857250"/>
                  </a:lnTo>
                  <a:close/>
                  <a:moveTo>
                    <a:pt x="25400" y="806450"/>
                  </a:moveTo>
                  <a:lnTo>
                    <a:pt x="25400" y="781050"/>
                  </a:lnTo>
                  <a:lnTo>
                    <a:pt x="25400" y="806450"/>
                  </a:lnTo>
                  <a:close/>
                  <a:moveTo>
                    <a:pt x="25400" y="755650"/>
                  </a:moveTo>
                  <a:lnTo>
                    <a:pt x="25400" y="730250"/>
                  </a:lnTo>
                  <a:lnTo>
                    <a:pt x="25400" y="755650"/>
                  </a:lnTo>
                  <a:close/>
                  <a:moveTo>
                    <a:pt x="25400" y="704850"/>
                  </a:moveTo>
                  <a:lnTo>
                    <a:pt x="25400" y="679450"/>
                  </a:lnTo>
                  <a:lnTo>
                    <a:pt x="25400" y="704850"/>
                  </a:lnTo>
                  <a:close/>
                  <a:moveTo>
                    <a:pt x="25400" y="654050"/>
                  </a:moveTo>
                  <a:lnTo>
                    <a:pt x="25400" y="628650"/>
                  </a:lnTo>
                  <a:lnTo>
                    <a:pt x="25400" y="654050"/>
                  </a:lnTo>
                  <a:close/>
                  <a:moveTo>
                    <a:pt x="25400" y="603250"/>
                  </a:moveTo>
                  <a:lnTo>
                    <a:pt x="25400" y="577850"/>
                  </a:lnTo>
                  <a:lnTo>
                    <a:pt x="25400" y="603250"/>
                  </a:lnTo>
                  <a:close/>
                  <a:moveTo>
                    <a:pt x="25400" y="564515"/>
                  </a:moveTo>
                  <a:lnTo>
                    <a:pt x="12700" y="564515"/>
                  </a:lnTo>
                  <a:lnTo>
                    <a:pt x="0" y="564515"/>
                  </a:lnTo>
                  <a:cubicBezTo>
                    <a:pt x="0" y="555498"/>
                    <a:pt x="635" y="546481"/>
                    <a:pt x="1905" y="537464"/>
                  </a:cubicBezTo>
                  <a:lnTo>
                    <a:pt x="27051" y="540893"/>
                  </a:lnTo>
                  <a:cubicBezTo>
                    <a:pt x="25908" y="548767"/>
                    <a:pt x="25400" y="556514"/>
                    <a:pt x="25400" y="564515"/>
                  </a:cubicBezTo>
                  <a:close/>
                </a:path>
              </a:pathLst>
            </a:custGeom>
            <a:solidFill>
              <a:srgbClr val="4285F4"/>
            </a:solidFill>
          </p:spPr>
          <p:txBody>
            <a:bodyPr/>
            <a:lstStyle/>
            <a:p>
              <a:endParaRPr lang="zh-TW" altLang="en-US"/>
            </a:p>
          </p:txBody>
        </p:sp>
        <p:sp>
          <p:nvSpPr>
            <p:cNvPr id="47" name="Freeform 47"/>
            <p:cNvSpPr/>
            <p:nvPr/>
          </p:nvSpPr>
          <p:spPr>
            <a:xfrm>
              <a:off x="1270" y="245110"/>
              <a:ext cx="3431286" cy="883031"/>
            </a:xfrm>
            <a:custGeom>
              <a:avLst/>
              <a:gdLst/>
              <a:ahLst/>
              <a:cxnLst/>
              <a:rect l="l" t="t" r="r" b="b"/>
              <a:pathLst>
                <a:path w="3431286" h="883031">
                  <a:moveTo>
                    <a:pt x="3399409" y="372999"/>
                  </a:moveTo>
                  <a:cubicBezTo>
                    <a:pt x="3396996" y="381508"/>
                    <a:pt x="3394202" y="390017"/>
                    <a:pt x="3390646" y="398399"/>
                  </a:cubicBezTo>
                  <a:lnTo>
                    <a:pt x="3367151" y="388747"/>
                  </a:lnTo>
                  <a:cubicBezTo>
                    <a:pt x="3370199" y="381254"/>
                    <a:pt x="3372739" y="373761"/>
                    <a:pt x="3374898" y="366268"/>
                  </a:cubicBezTo>
                  <a:close/>
                  <a:moveTo>
                    <a:pt x="3354705" y="415798"/>
                  </a:moveTo>
                  <a:cubicBezTo>
                    <a:pt x="3350514" y="423545"/>
                    <a:pt x="3345942" y="431165"/>
                    <a:pt x="3340862" y="438658"/>
                  </a:cubicBezTo>
                  <a:lnTo>
                    <a:pt x="3319780" y="424434"/>
                  </a:lnTo>
                  <a:cubicBezTo>
                    <a:pt x="3324479" y="417449"/>
                    <a:pt x="3328670" y="410591"/>
                    <a:pt x="3332480" y="403606"/>
                  </a:cubicBezTo>
                  <a:close/>
                  <a:moveTo>
                    <a:pt x="3302889" y="447802"/>
                  </a:moveTo>
                  <a:cubicBezTo>
                    <a:pt x="3297555" y="454533"/>
                    <a:pt x="3291840" y="461137"/>
                    <a:pt x="3285744" y="467741"/>
                  </a:cubicBezTo>
                  <a:lnTo>
                    <a:pt x="3267075" y="450596"/>
                  </a:lnTo>
                  <a:cubicBezTo>
                    <a:pt x="3272790" y="444373"/>
                    <a:pt x="3277997" y="438277"/>
                    <a:pt x="3283077" y="431927"/>
                  </a:cubicBezTo>
                  <a:close/>
                  <a:moveTo>
                    <a:pt x="3247771" y="470662"/>
                  </a:moveTo>
                  <a:cubicBezTo>
                    <a:pt x="3241675" y="476631"/>
                    <a:pt x="3235198" y="482473"/>
                    <a:pt x="3228594" y="488315"/>
                  </a:cubicBezTo>
                  <a:lnTo>
                    <a:pt x="3211957" y="469138"/>
                  </a:lnTo>
                  <a:cubicBezTo>
                    <a:pt x="3218307" y="463550"/>
                    <a:pt x="3224403" y="458089"/>
                    <a:pt x="3230245" y="452374"/>
                  </a:cubicBezTo>
                  <a:close/>
                  <a:moveTo>
                    <a:pt x="3191002" y="486537"/>
                  </a:moveTo>
                  <a:cubicBezTo>
                    <a:pt x="3184398" y="491744"/>
                    <a:pt x="3177413" y="497078"/>
                    <a:pt x="3170301" y="502158"/>
                  </a:cubicBezTo>
                  <a:lnTo>
                    <a:pt x="3155315" y="481584"/>
                  </a:lnTo>
                  <a:cubicBezTo>
                    <a:pt x="3162173" y="476631"/>
                    <a:pt x="3168777" y="471551"/>
                    <a:pt x="3175127" y="466598"/>
                  </a:cubicBezTo>
                  <a:close/>
                  <a:moveTo>
                    <a:pt x="3133344" y="497078"/>
                  </a:moveTo>
                  <a:cubicBezTo>
                    <a:pt x="3126359" y="501777"/>
                    <a:pt x="3119120" y="506476"/>
                    <a:pt x="3111754" y="511175"/>
                  </a:cubicBezTo>
                  <a:lnTo>
                    <a:pt x="3098292" y="489712"/>
                  </a:lnTo>
                  <a:cubicBezTo>
                    <a:pt x="3105404" y="485140"/>
                    <a:pt x="3112389" y="480695"/>
                    <a:pt x="3119247" y="476123"/>
                  </a:cubicBezTo>
                  <a:close/>
                  <a:moveTo>
                    <a:pt x="3075559" y="503555"/>
                  </a:moveTo>
                  <a:cubicBezTo>
                    <a:pt x="3068320" y="507873"/>
                    <a:pt x="3060827" y="512064"/>
                    <a:pt x="3053207" y="516255"/>
                  </a:cubicBezTo>
                  <a:lnTo>
                    <a:pt x="3040888" y="494030"/>
                  </a:lnTo>
                  <a:cubicBezTo>
                    <a:pt x="3048254" y="489966"/>
                    <a:pt x="3055620" y="485775"/>
                    <a:pt x="3062605" y="481584"/>
                  </a:cubicBezTo>
                  <a:close/>
                  <a:moveTo>
                    <a:pt x="3017647" y="506476"/>
                  </a:moveTo>
                  <a:cubicBezTo>
                    <a:pt x="3010154" y="510413"/>
                    <a:pt x="3002534" y="514223"/>
                    <a:pt x="2994787" y="518160"/>
                  </a:cubicBezTo>
                  <a:lnTo>
                    <a:pt x="2983484" y="495427"/>
                  </a:lnTo>
                  <a:cubicBezTo>
                    <a:pt x="2991104" y="491617"/>
                    <a:pt x="2998597" y="487807"/>
                    <a:pt x="3005836" y="483997"/>
                  </a:cubicBezTo>
                  <a:close/>
                  <a:moveTo>
                    <a:pt x="2959862" y="506857"/>
                  </a:moveTo>
                  <a:cubicBezTo>
                    <a:pt x="2952242" y="510413"/>
                    <a:pt x="2944495" y="513969"/>
                    <a:pt x="2936621" y="517525"/>
                  </a:cubicBezTo>
                  <a:lnTo>
                    <a:pt x="2926207" y="494284"/>
                  </a:lnTo>
                  <a:cubicBezTo>
                    <a:pt x="2933954" y="490855"/>
                    <a:pt x="2941574" y="487299"/>
                    <a:pt x="2949067" y="483743"/>
                  </a:cubicBezTo>
                  <a:close/>
                  <a:moveTo>
                    <a:pt x="2902331" y="504698"/>
                  </a:moveTo>
                  <a:cubicBezTo>
                    <a:pt x="2894584" y="508000"/>
                    <a:pt x="2886710" y="511302"/>
                    <a:pt x="2878709" y="514604"/>
                  </a:cubicBezTo>
                  <a:lnTo>
                    <a:pt x="2869184" y="491109"/>
                  </a:lnTo>
                  <a:cubicBezTo>
                    <a:pt x="2877058" y="487934"/>
                    <a:pt x="2884805" y="484632"/>
                    <a:pt x="2892425" y="481457"/>
                  </a:cubicBezTo>
                  <a:close/>
                  <a:moveTo>
                    <a:pt x="2845054" y="500761"/>
                  </a:moveTo>
                  <a:cubicBezTo>
                    <a:pt x="2837180" y="503809"/>
                    <a:pt x="2829179" y="506857"/>
                    <a:pt x="2821178" y="509905"/>
                  </a:cubicBezTo>
                  <a:lnTo>
                    <a:pt x="2812288" y="486156"/>
                  </a:lnTo>
                  <a:cubicBezTo>
                    <a:pt x="2820289" y="483235"/>
                    <a:pt x="2828036" y="480187"/>
                    <a:pt x="2835910" y="477139"/>
                  </a:cubicBezTo>
                  <a:close/>
                  <a:moveTo>
                    <a:pt x="2788031" y="495046"/>
                  </a:moveTo>
                  <a:cubicBezTo>
                    <a:pt x="2780030" y="497840"/>
                    <a:pt x="2772029" y="500761"/>
                    <a:pt x="2763901" y="503555"/>
                  </a:cubicBezTo>
                  <a:lnTo>
                    <a:pt x="2755646" y="479552"/>
                  </a:lnTo>
                  <a:cubicBezTo>
                    <a:pt x="2763647" y="476758"/>
                    <a:pt x="2771648" y="473964"/>
                    <a:pt x="2779522" y="471170"/>
                  </a:cubicBezTo>
                  <a:close/>
                  <a:moveTo>
                    <a:pt x="2731135" y="487807"/>
                  </a:moveTo>
                  <a:cubicBezTo>
                    <a:pt x="2723134" y="490474"/>
                    <a:pt x="2715006" y="493014"/>
                    <a:pt x="2706878" y="495681"/>
                  </a:cubicBezTo>
                  <a:lnTo>
                    <a:pt x="2699258" y="471424"/>
                  </a:lnTo>
                  <a:cubicBezTo>
                    <a:pt x="2707386" y="468884"/>
                    <a:pt x="2715387" y="466217"/>
                    <a:pt x="2723261" y="463677"/>
                  </a:cubicBezTo>
                  <a:close/>
                  <a:moveTo>
                    <a:pt x="2674493" y="479044"/>
                  </a:moveTo>
                  <a:cubicBezTo>
                    <a:pt x="2666365" y="481457"/>
                    <a:pt x="2658237" y="483997"/>
                    <a:pt x="2649982" y="486283"/>
                  </a:cubicBezTo>
                  <a:lnTo>
                    <a:pt x="2642870" y="461899"/>
                  </a:lnTo>
                  <a:cubicBezTo>
                    <a:pt x="2650998" y="459486"/>
                    <a:pt x="2659126" y="457073"/>
                    <a:pt x="2667127" y="454660"/>
                  </a:cubicBezTo>
                  <a:close/>
                  <a:moveTo>
                    <a:pt x="2618105" y="469011"/>
                  </a:moveTo>
                  <a:cubicBezTo>
                    <a:pt x="2609977" y="471297"/>
                    <a:pt x="2601722" y="473583"/>
                    <a:pt x="2593467" y="475869"/>
                  </a:cubicBezTo>
                  <a:lnTo>
                    <a:pt x="2586863" y="451358"/>
                  </a:lnTo>
                  <a:cubicBezTo>
                    <a:pt x="2594991" y="449199"/>
                    <a:pt x="2603119" y="446913"/>
                    <a:pt x="2611247" y="444627"/>
                  </a:cubicBezTo>
                  <a:close/>
                  <a:moveTo>
                    <a:pt x="2561971" y="457962"/>
                  </a:moveTo>
                  <a:cubicBezTo>
                    <a:pt x="2553843" y="460121"/>
                    <a:pt x="2545588" y="462153"/>
                    <a:pt x="2537206" y="464312"/>
                  </a:cubicBezTo>
                  <a:lnTo>
                    <a:pt x="2530983" y="439674"/>
                  </a:lnTo>
                  <a:cubicBezTo>
                    <a:pt x="2539238" y="437642"/>
                    <a:pt x="2547366" y="435483"/>
                    <a:pt x="2555494" y="433451"/>
                  </a:cubicBezTo>
                  <a:close/>
                  <a:moveTo>
                    <a:pt x="2505964" y="445897"/>
                  </a:moveTo>
                  <a:cubicBezTo>
                    <a:pt x="2497709" y="447929"/>
                    <a:pt x="2489454" y="449834"/>
                    <a:pt x="2481199" y="451739"/>
                  </a:cubicBezTo>
                  <a:lnTo>
                    <a:pt x="2475484" y="426974"/>
                  </a:lnTo>
                  <a:cubicBezTo>
                    <a:pt x="2483739" y="425069"/>
                    <a:pt x="2491994" y="423164"/>
                    <a:pt x="2500122" y="421132"/>
                  </a:cubicBezTo>
                  <a:close/>
                  <a:moveTo>
                    <a:pt x="2450465" y="432689"/>
                  </a:moveTo>
                  <a:cubicBezTo>
                    <a:pt x="2442210" y="434594"/>
                    <a:pt x="2433955" y="436372"/>
                    <a:pt x="2425573" y="438150"/>
                  </a:cubicBezTo>
                  <a:lnTo>
                    <a:pt x="2420239" y="413385"/>
                  </a:lnTo>
                  <a:cubicBezTo>
                    <a:pt x="2428494" y="411607"/>
                    <a:pt x="2436749" y="409829"/>
                    <a:pt x="2445004" y="407924"/>
                  </a:cubicBezTo>
                  <a:close/>
                  <a:moveTo>
                    <a:pt x="2395093" y="418719"/>
                  </a:moveTo>
                  <a:cubicBezTo>
                    <a:pt x="2386838" y="420497"/>
                    <a:pt x="2378456" y="422148"/>
                    <a:pt x="2370074" y="423799"/>
                  </a:cubicBezTo>
                  <a:lnTo>
                    <a:pt x="2365121" y="398907"/>
                  </a:lnTo>
                  <a:cubicBezTo>
                    <a:pt x="2373376" y="397256"/>
                    <a:pt x="2381758" y="395605"/>
                    <a:pt x="2389886" y="393827"/>
                  </a:cubicBezTo>
                  <a:close/>
                  <a:moveTo>
                    <a:pt x="2339848" y="403860"/>
                  </a:moveTo>
                  <a:cubicBezTo>
                    <a:pt x="2331593" y="405511"/>
                    <a:pt x="2323211" y="407035"/>
                    <a:pt x="2314829" y="408559"/>
                  </a:cubicBezTo>
                  <a:lnTo>
                    <a:pt x="2310257" y="383540"/>
                  </a:lnTo>
                  <a:cubicBezTo>
                    <a:pt x="2318639" y="382016"/>
                    <a:pt x="2326894" y="380492"/>
                    <a:pt x="2335149" y="378841"/>
                  </a:cubicBezTo>
                  <a:close/>
                  <a:moveTo>
                    <a:pt x="2284984" y="388112"/>
                  </a:moveTo>
                  <a:cubicBezTo>
                    <a:pt x="2276856" y="389509"/>
                    <a:pt x="2268601" y="391033"/>
                    <a:pt x="2260346" y="392430"/>
                  </a:cubicBezTo>
                  <a:lnTo>
                    <a:pt x="2256028" y="367411"/>
                  </a:lnTo>
                  <a:cubicBezTo>
                    <a:pt x="2264156" y="366014"/>
                    <a:pt x="2272411" y="364617"/>
                    <a:pt x="2280539" y="363093"/>
                  </a:cubicBezTo>
                  <a:close/>
                  <a:moveTo>
                    <a:pt x="2231136" y="371475"/>
                  </a:moveTo>
                  <a:cubicBezTo>
                    <a:pt x="2222881" y="372872"/>
                    <a:pt x="2214499" y="374142"/>
                    <a:pt x="2206117" y="375539"/>
                  </a:cubicBezTo>
                  <a:lnTo>
                    <a:pt x="2202180" y="350393"/>
                  </a:lnTo>
                  <a:cubicBezTo>
                    <a:pt x="2210562" y="349123"/>
                    <a:pt x="2218817" y="347726"/>
                    <a:pt x="2227072" y="346456"/>
                  </a:cubicBezTo>
                  <a:close/>
                  <a:moveTo>
                    <a:pt x="2176653" y="354330"/>
                  </a:moveTo>
                  <a:cubicBezTo>
                    <a:pt x="2168144" y="355600"/>
                    <a:pt x="2159635" y="356870"/>
                    <a:pt x="2151126" y="358140"/>
                  </a:cubicBezTo>
                  <a:lnTo>
                    <a:pt x="2147443" y="332994"/>
                  </a:lnTo>
                  <a:cubicBezTo>
                    <a:pt x="2155952" y="331724"/>
                    <a:pt x="2164334" y="330581"/>
                    <a:pt x="2172843" y="329311"/>
                  </a:cubicBezTo>
                  <a:close/>
                  <a:moveTo>
                    <a:pt x="2121662" y="336677"/>
                  </a:moveTo>
                  <a:cubicBezTo>
                    <a:pt x="2113407" y="337820"/>
                    <a:pt x="2105152" y="338963"/>
                    <a:pt x="2096897" y="339979"/>
                  </a:cubicBezTo>
                  <a:lnTo>
                    <a:pt x="2093595" y="314833"/>
                  </a:lnTo>
                  <a:cubicBezTo>
                    <a:pt x="2101850" y="313690"/>
                    <a:pt x="2110105" y="312674"/>
                    <a:pt x="2118233" y="311531"/>
                  </a:cubicBezTo>
                  <a:close/>
                  <a:moveTo>
                    <a:pt x="2068449" y="318135"/>
                  </a:moveTo>
                  <a:cubicBezTo>
                    <a:pt x="2060067" y="319151"/>
                    <a:pt x="2051685" y="320167"/>
                    <a:pt x="2043303" y="321183"/>
                  </a:cubicBezTo>
                  <a:lnTo>
                    <a:pt x="2040255" y="295910"/>
                  </a:lnTo>
                  <a:cubicBezTo>
                    <a:pt x="2048637" y="294894"/>
                    <a:pt x="2057019" y="293878"/>
                    <a:pt x="2065274" y="292862"/>
                  </a:cubicBezTo>
                  <a:close/>
                  <a:moveTo>
                    <a:pt x="2014728" y="298958"/>
                  </a:moveTo>
                  <a:cubicBezTo>
                    <a:pt x="2006219" y="299974"/>
                    <a:pt x="1997710" y="300863"/>
                    <a:pt x="1989201" y="301752"/>
                  </a:cubicBezTo>
                  <a:lnTo>
                    <a:pt x="1986534" y="276479"/>
                  </a:lnTo>
                  <a:cubicBezTo>
                    <a:pt x="1995043" y="275590"/>
                    <a:pt x="2003552" y="274574"/>
                    <a:pt x="2011934" y="273685"/>
                  </a:cubicBezTo>
                  <a:close/>
                  <a:moveTo>
                    <a:pt x="1960626" y="279273"/>
                  </a:moveTo>
                  <a:cubicBezTo>
                    <a:pt x="1952371" y="280162"/>
                    <a:pt x="1943989" y="280924"/>
                    <a:pt x="1935607" y="281813"/>
                  </a:cubicBezTo>
                  <a:lnTo>
                    <a:pt x="1933194" y="256540"/>
                  </a:lnTo>
                  <a:cubicBezTo>
                    <a:pt x="1941576" y="255778"/>
                    <a:pt x="1949831" y="254889"/>
                    <a:pt x="1958086" y="254127"/>
                  </a:cubicBezTo>
                  <a:close/>
                  <a:moveTo>
                    <a:pt x="1907921" y="258953"/>
                  </a:moveTo>
                  <a:cubicBezTo>
                    <a:pt x="1899539" y="259715"/>
                    <a:pt x="1891157" y="260477"/>
                    <a:pt x="1882648" y="261239"/>
                  </a:cubicBezTo>
                  <a:lnTo>
                    <a:pt x="1880489" y="235966"/>
                  </a:lnTo>
                  <a:cubicBezTo>
                    <a:pt x="1888871" y="235204"/>
                    <a:pt x="1897253" y="234569"/>
                    <a:pt x="1905635" y="233807"/>
                  </a:cubicBezTo>
                  <a:close/>
                  <a:moveTo>
                    <a:pt x="1854962" y="238125"/>
                  </a:moveTo>
                  <a:cubicBezTo>
                    <a:pt x="1846453" y="238760"/>
                    <a:pt x="1837944" y="239522"/>
                    <a:pt x="1829435" y="240157"/>
                  </a:cubicBezTo>
                  <a:lnTo>
                    <a:pt x="1827530" y="214884"/>
                  </a:lnTo>
                  <a:cubicBezTo>
                    <a:pt x="1836039" y="214249"/>
                    <a:pt x="1844548" y="213614"/>
                    <a:pt x="1852930" y="212852"/>
                  </a:cubicBezTo>
                  <a:close/>
                  <a:moveTo>
                    <a:pt x="1801622" y="216662"/>
                  </a:moveTo>
                  <a:cubicBezTo>
                    <a:pt x="1793113" y="217297"/>
                    <a:pt x="1784604" y="217805"/>
                    <a:pt x="1775968" y="218313"/>
                  </a:cubicBezTo>
                  <a:lnTo>
                    <a:pt x="1774317" y="192913"/>
                  </a:lnTo>
                  <a:cubicBezTo>
                    <a:pt x="1782826" y="192405"/>
                    <a:pt x="1791335" y="191770"/>
                    <a:pt x="1799844" y="191262"/>
                  </a:cubicBezTo>
                  <a:close/>
                  <a:moveTo>
                    <a:pt x="1748790" y="194564"/>
                  </a:moveTo>
                  <a:cubicBezTo>
                    <a:pt x="1740281" y="195072"/>
                    <a:pt x="1731899" y="195580"/>
                    <a:pt x="1723390" y="195961"/>
                  </a:cubicBezTo>
                  <a:lnTo>
                    <a:pt x="1721993" y="170561"/>
                  </a:lnTo>
                  <a:cubicBezTo>
                    <a:pt x="1730502" y="170053"/>
                    <a:pt x="1738884" y="169672"/>
                    <a:pt x="1747266" y="169164"/>
                  </a:cubicBezTo>
                  <a:close/>
                  <a:moveTo>
                    <a:pt x="1696466" y="171958"/>
                  </a:moveTo>
                  <a:cubicBezTo>
                    <a:pt x="1687957" y="172339"/>
                    <a:pt x="1679575" y="172720"/>
                    <a:pt x="1671066" y="173101"/>
                  </a:cubicBezTo>
                  <a:lnTo>
                    <a:pt x="1669923" y="147701"/>
                  </a:lnTo>
                  <a:cubicBezTo>
                    <a:pt x="1678432" y="147320"/>
                    <a:pt x="1686814" y="146939"/>
                    <a:pt x="1695196" y="146558"/>
                  </a:cubicBezTo>
                  <a:close/>
                  <a:moveTo>
                    <a:pt x="1644269" y="148844"/>
                  </a:moveTo>
                  <a:cubicBezTo>
                    <a:pt x="1635760" y="149225"/>
                    <a:pt x="1627378" y="149479"/>
                    <a:pt x="1618869" y="149733"/>
                  </a:cubicBezTo>
                  <a:lnTo>
                    <a:pt x="1617980" y="124333"/>
                  </a:lnTo>
                  <a:cubicBezTo>
                    <a:pt x="1626489" y="124079"/>
                    <a:pt x="1634871" y="123698"/>
                    <a:pt x="1643253" y="123444"/>
                  </a:cubicBezTo>
                  <a:close/>
                  <a:moveTo>
                    <a:pt x="1592326" y="125222"/>
                  </a:moveTo>
                  <a:cubicBezTo>
                    <a:pt x="1583817" y="125476"/>
                    <a:pt x="1575435" y="125730"/>
                    <a:pt x="1566926" y="125857"/>
                  </a:cubicBezTo>
                  <a:lnTo>
                    <a:pt x="1566291" y="100457"/>
                  </a:lnTo>
                  <a:cubicBezTo>
                    <a:pt x="1574800" y="100203"/>
                    <a:pt x="1583182" y="100076"/>
                    <a:pt x="1591564" y="99822"/>
                  </a:cubicBezTo>
                  <a:close/>
                  <a:moveTo>
                    <a:pt x="1540637" y="101092"/>
                  </a:moveTo>
                  <a:cubicBezTo>
                    <a:pt x="1532128" y="101219"/>
                    <a:pt x="1523619" y="101346"/>
                    <a:pt x="1515237" y="101473"/>
                  </a:cubicBezTo>
                  <a:lnTo>
                    <a:pt x="1514856" y="76073"/>
                  </a:lnTo>
                  <a:cubicBezTo>
                    <a:pt x="1523365" y="75946"/>
                    <a:pt x="1531747" y="75819"/>
                    <a:pt x="1540129" y="75692"/>
                  </a:cubicBezTo>
                  <a:close/>
                  <a:moveTo>
                    <a:pt x="1489202" y="76454"/>
                  </a:moveTo>
                  <a:cubicBezTo>
                    <a:pt x="1480693" y="76581"/>
                    <a:pt x="1472184" y="76581"/>
                    <a:pt x="1463802" y="76581"/>
                  </a:cubicBezTo>
                  <a:lnTo>
                    <a:pt x="1463675" y="51181"/>
                  </a:lnTo>
                  <a:cubicBezTo>
                    <a:pt x="1472184" y="51181"/>
                    <a:pt x="1480566" y="51054"/>
                    <a:pt x="1489075" y="51054"/>
                  </a:cubicBezTo>
                  <a:close/>
                  <a:moveTo>
                    <a:pt x="1438148" y="51308"/>
                  </a:moveTo>
                  <a:cubicBezTo>
                    <a:pt x="1429639" y="51308"/>
                    <a:pt x="1421130" y="51308"/>
                    <a:pt x="1412621" y="51181"/>
                  </a:cubicBezTo>
                  <a:lnTo>
                    <a:pt x="1412748" y="25781"/>
                  </a:lnTo>
                  <a:cubicBezTo>
                    <a:pt x="1421130" y="25781"/>
                    <a:pt x="1429639" y="25908"/>
                    <a:pt x="1438148" y="25908"/>
                  </a:cubicBezTo>
                  <a:close/>
                  <a:moveTo>
                    <a:pt x="1387221" y="25654"/>
                  </a:moveTo>
                  <a:cubicBezTo>
                    <a:pt x="1378712" y="25527"/>
                    <a:pt x="1370203" y="25527"/>
                    <a:pt x="1361821" y="25400"/>
                  </a:cubicBezTo>
                  <a:lnTo>
                    <a:pt x="1362202" y="0"/>
                  </a:lnTo>
                  <a:cubicBezTo>
                    <a:pt x="1370584" y="127"/>
                    <a:pt x="1379093" y="254"/>
                    <a:pt x="1387602" y="254"/>
                  </a:cubicBezTo>
                  <a:close/>
                  <a:moveTo>
                    <a:pt x="1598930" y="883031"/>
                  </a:moveTo>
                  <a:cubicBezTo>
                    <a:pt x="1590421" y="882904"/>
                    <a:pt x="1581912" y="882650"/>
                    <a:pt x="1573530" y="882523"/>
                  </a:cubicBezTo>
                  <a:lnTo>
                    <a:pt x="1574165" y="857123"/>
                  </a:lnTo>
                  <a:cubicBezTo>
                    <a:pt x="1582547" y="857377"/>
                    <a:pt x="1591056" y="857504"/>
                    <a:pt x="1599438" y="857631"/>
                  </a:cubicBezTo>
                  <a:close/>
                  <a:moveTo>
                    <a:pt x="1548511" y="856361"/>
                  </a:moveTo>
                  <a:cubicBezTo>
                    <a:pt x="1540002" y="856107"/>
                    <a:pt x="1531493" y="855853"/>
                    <a:pt x="1523111" y="855599"/>
                  </a:cubicBezTo>
                  <a:lnTo>
                    <a:pt x="1524000" y="830199"/>
                  </a:lnTo>
                  <a:cubicBezTo>
                    <a:pt x="1532382" y="830453"/>
                    <a:pt x="1540891" y="830707"/>
                    <a:pt x="1549273" y="830961"/>
                  </a:cubicBezTo>
                  <a:close/>
                  <a:moveTo>
                    <a:pt x="1498346" y="829183"/>
                  </a:moveTo>
                  <a:cubicBezTo>
                    <a:pt x="1489837" y="828802"/>
                    <a:pt x="1481328" y="828548"/>
                    <a:pt x="1472946" y="828167"/>
                  </a:cubicBezTo>
                  <a:lnTo>
                    <a:pt x="1474089" y="802767"/>
                  </a:lnTo>
                  <a:cubicBezTo>
                    <a:pt x="1482471" y="803148"/>
                    <a:pt x="1490980" y="803529"/>
                    <a:pt x="1499362" y="803783"/>
                  </a:cubicBezTo>
                  <a:close/>
                  <a:moveTo>
                    <a:pt x="1448435" y="801497"/>
                  </a:moveTo>
                  <a:cubicBezTo>
                    <a:pt x="1439926" y="801116"/>
                    <a:pt x="1431417" y="800608"/>
                    <a:pt x="1423035" y="800227"/>
                  </a:cubicBezTo>
                  <a:lnTo>
                    <a:pt x="1424432" y="774827"/>
                  </a:lnTo>
                  <a:cubicBezTo>
                    <a:pt x="1432814" y="775335"/>
                    <a:pt x="1441323" y="775716"/>
                    <a:pt x="1449705" y="776097"/>
                  </a:cubicBezTo>
                  <a:close/>
                  <a:moveTo>
                    <a:pt x="1398905" y="773303"/>
                  </a:moveTo>
                  <a:cubicBezTo>
                    <a:pt x="1390396" y="772795"/>
                    <a:pt x="1381887" y="772287"/>
                    <a:pt x="1373505" y="771779"/>
                  </a:cubicBezTo>
                  <a:lnTo>
                    <a:pt x="1375156" y="746379"/>
                  </a:lnTo>
                  <a:cubicBezTo>
                    <a:pt x="1383538" y="746887"/>
                    <a:pt x="1392047" y="747395"/>
                    <a:pt x="1400429" y="747903"/>
                  </a:cubicBezTo>
                  <a:close/>
                  <a:moveTo>
                    <a:pt x="1349375" y="744601"/>
                  </a:moveTo>
                  <a:cubicBezTo>
                    <a:pt x="1340739" y="743966"/>
                    <a:pt x="1332230" y="743331"/>
                    <a:pt x="1323721" y="742696"/>
                  </a:cubicBezTo>
                  <a:lnTo>
                    <a:pt x="1325626" y="717423"/>
                  </a:lnTo>
                  <a:cubicBezTo>
                    <a:pt x="1334135" y="718058"/>
                    <a:pt x="1342644" y="718693"/>
                    <a:pt x="1351153" y="719328"/>
                  </a:cubicBezTo>
                  <a:close/>
                  <a:moveTo>
                    <a:pt x="1299972" y="715518"/>
                  </a:moveTo>
                  <a:cubicBezTo>
                    <a:pt x="1291463" y="714883"/>
                    <a:pt x="1283081" y="714121"/>
                    <a:pt x="1274572" y="713359"/>
                  </a:cubicBezTo>
                  <a:lnTo>
                    <a:pt x="1276731" y="688086"/>
                  </a:lnTo>
                  <a:cubicBezTo>
                    <a:pt x="1285113" y="688848"/>
                    <a:pt x="1293495" y="689483"/>
                    <a:pt x="1302004" y="690245"/>
                  </a:cubicBezTo>
                  <a:close/>
                  <a:moveTo>
                    <a:pt x="1251331" y="685927"/>
                  </a:moveTo>
                  <a:cubicBezTo>
                    <a:pt x="1242949" y="685165"/>
                    <a:pt x="1234567" y="684403"/>
                    <a:pt x="1226312" y="683514"/>
                  </a:cubicBezTo>
                  <a:lnTo>
                    <a:pt x="1228725" y="658241"/>
                  </a:lnTo>
                  <a:cubicBezTo>
                    <a:pt x="1236980" y="659003"/>
                    <a:pt x="1245362" y="659892"/>
                    <a:pt x="1253617" y="660654"/>
                  </a:cubicBezTo>
                  <a:close/>
                  <a:moveTo>
                    <a:pt x="1203325" y="655701"/>
                  </a:moveTo>
                  <a:cubicBezTo>
                    <a:pt x="1194689" y="654812"/>
                    <a:pt x="1186180" y="653923"/>
                    <a:pt x="1177544" y="653034"/>
                  </a:cubicBezTo>
                  <a:lnTo>
                    <a:pt x="1180338" y="627761"/>
                  </a:lnTo>
                  <a:cubicBezTo>
                    <a:pt x="1188847" y="628650"/>
                    <a:pt x="1197356" y="629539"/>
                    <a:pt x="1205865" y="630428"/>
                  </a:cubicBezTo>
                  <a:close/>
                  <a:moveTo>
                    <a:pt x="1154557" y="624840"/>
                  </a:moveTo>
                  <a:cubicBezTo>
                    <a:pt x="1146048" y="623824"/>
                    <a:pt x="1137666" y="622935"/>
                    <a:pt x="1129157" y="621919"/>
                  </a:cubicBezTo>
                  <a:lnTo>
                    <a:pt x="1132205" y="596646"/>
                  </a:lnTo>
                  <a:cubicBezTo>
                    <a:pt x="1140587" y="597662"/>
                    <a:pt x="1148969" y="598678"/>
                    <a:pt x="1157478" y="599567"/>
                  </a:cubicBezTo>
                  <a:close/>
                  <a:moveTo>
                    <a:pt x="1106932" y="593471"/>
                  </a:moveTo>
                  <a:cubicBezTo>
                    <a:pt x="1098550" y="592455"/>
                    <a:pt x="1090295" y="591312"/>
                    <a:pt x="1081913" y="590296"/>
                  </a:cubicBezTo>
                  <a:lnTo>
                    <a:pt x="1085215" y="565150"/>
                  </a:lnTo>
                  <a:cubicBezTo>
                    <a:pt x="1093470" y="566293"/>
                    <a:pt x="1101725" y="567309"/>
                    <a:pt x="1110107" y="568325"/>
                  </a:cubicBezTo>
                  <a:close/>
                  <a:moveTo>
                    <a:pt x="1060196" y="561721"/>
                  </a:moveTo>
                  <a:cubicBezTo>
                    <a:pt x="1051560" y="560578"/>
                    <a:pt x="1043051" y="559308"/>
                    <a:pt x="1034542" y="558038"/>
                  </a:cubicBezTo>
                  <a:lnTo>
                    <a:pt x="1038225" y="532892"/>
                  </a:lnTo>
                  <a:cubicBezTo>
                    <a:pt x="1046734" y="534162"/>
                    <a:pt x="1055243" y="535305"/>
                    <a:pt x="1063752" y="536575"/>
                  </a:cubicBezTo>
                  <a:close/>
                  <a:moveTo>
                    <a:pt x="989330" y="832866"/>
                  </a:moveTo>
                  <a:cubicBezTo>
                    <a:pt x="980821" y="831596"/>
                    <a:pt x="972439" y="830326"/>
                    <a:pt x="964057" y="828929"/>
                  </a:cubicBezTo>
                  <a:lnTo>
                    <a:pt x="967994" y="803783"/>
                  </a:lnTo>
                  <a:cubicBezTo>
                    <a:pt x="976376" y="805053"/>
                    <a:pt x="984631" y="806450"/>
                    <a:pt x="993140" y="807720"/>
                  </a:cubicBezTo>
                  <a:close/>
                  <a:moveTo>
                    <a:pt x="942848" y="799719"/>
                  </a:moveTo>
                  <a:cubicBezTo>
                    <a:pt x="934593" y="798322"/>
                    <a:pt x="926338" y="796925"/>
                    <a:pt x="918083" y="795528"/>
                  </a:cubicBezTo>
                  <a:lnTo>
                    <a:pt x="922401" y="770509"/>
                  </a:lnTo>
                  <a:cubicBezTo>
                    <a:pt x="930529" y="771906"/>
                    <a:pt x="938784" y="773303"/>
                    <a:pt x="947039" y="774700"/>
                  </a:cubicBezTo>
                  <a:close/>
                  <a:moveTo>
                    <a:pt x="897509" y="766191"/>
                  </a:moveTo>
                  <a:cubicBezTo>
                    <a:pt x="889127" y="764667"/>
                    <a:pt x="880745" y="763143"/>
                    <a:pt x="872490" y="761619"/>
                  </a:cubicBezTo>
                  <a:lnTo>
                    <a:pt x="877189" y="736600"/>
                  </a:lnTo>
                  <a:cubicBezTo>
                    <a:pt x="885444" y="738124"/>
                    <a:pt x="893699" y="739648"/>
                    <a:pt x="902081" y="741172"/>
                  </a:cubicBezTo>
                  <a:close/>
                  <a:moveTo>
                    <a:pt x="851916" y="731901"/>
                  </a:moveTo>
                  <a:cubicBezTo>
                    <a:pt x="843534" y="730250"/>
                    <a:pt x="835152" y="728599"/>
                    <a:pt x="826897" y="726948"/>
                  </a:cubicBezTo>
                  <a:lnTo>
                    <a:pt x="831850" y="702056"/>
                  </a:lnTo>
                  <a:cubicBezTo>
                    <a:pt x="840105" y="703707"/>
                    <a:pt x="848360" y="705358"/>
                    <a:pt x="856615" y="707009"/>
                  </a:cubicBezTo>
                  <a:close/>
                  <a:moveTo>
                    <a:pt x="806577" y="696976"/>
                  </a:moveTo>
                  <a:cubicBezTo>
                    <a:pt x="798195" y="695198"/>
                    <a:pt x="789940" y="693420"/>
                    <a:pt x="781685" y="691642"/>
                  </a:cubicBezTo>
                  <a:lnTo>
                    <a:pt x="787019" y="666877"/>
                  </a:lnTo>
                  <a:cubicBezTo>
                    <a:pt x="795274" y="668655"/>
                    <a:pt x="803529" y="670433"/>
                    <a:pt x="811784" y="672084"/>
                  </a:cubicBezTo>
                  <a:close/>
                  <a:moveTo>
                    <a:pt x="762000" y="661289"/>
                  </a:moveTo>
                  <a:cubicBezTo>
                    <a:pt x="753618" y="659384"/>
                    <a:pt x="745363" y="657479"/>
                    <a:pt x="737108" y="655574"/>
                  </a:cubicBezTo>
                  <a:lnTo>
                    <a:pt x="742950" y="630809"/>
                  </a:lnTo>
                  <a:cubicBezTo>
                    <a:pt x="751078" y="632714"/>
                    <a:pt x="759333" y="634619"/>
                    <a:pt x="767588" y="636524"/>
                  </a:cubicBezTo>
                  <a:close/>
                  <a:moveTo>
                    <a:pt x="717931" y="624840"/>
                  </a:moveTo>
                  <a:cubicBezTo>
                    <a:pt x="709676" y="622808"/>
                    <a:pt x="701421" y="620776"/>
                    <a:pt x="693166" y="618744"/>
                  </a:cubicBezTo>
                  <a:lnTo>
                    <a:pt x="699389" y="594106"/>
                  </a:lnTo>
                  <a:cubicBezTo>
                    <a:pt x="707517" y="596138"/>
                    <a:pt x="715645" y="598170"/>
                    <a:pt x="723900" y="600202"/>
                  </a:cubicBezTo>
                  <a:close/>
                  <a:moveTo>
                    <a:pt x="674370" y="587756"/>
                  </a:moveTo>
                  <a:cubicBezTo>
                    <a:pt x="666115" y="585597"/>
                    <a:pt x="657860" y="583438"/>
                    <a:pt x="649732" y="581152"/>
                  </a:cubicBezTo>
                  <a:lnTo>
                    <a:pt x="656463" y="556641"/>
                  </a:lnTo>
                  <a:cubicBezTo>
                    <a:pt x="664591" y="558800"/>
                    <a:pt x="672719" y="560959"/>
                    <a:pt x="680847" y="563118"/>
                  </a:cubicBezTo>
                  <a:close/>
                  <a:moveTo>
                    <a:pt x="631571" y="549656"/>
                  </a:moveTo>
                  <a:cubicBezTo>
                    <a:pt x="623316" y="547370"/>
                    <a:pt x="615188" y="544957"/>
                    <a:pt x="607060" y="542544"/>
                  </a:cubicBezTo>
                  <a:lnTo>
                    <a:pt x="614172" y="518160"/>
                  </a:lnTo>
                  <a:cubicBezTo>
                    <a:pt x="622173" y="520573"/>
                    <a:pt x="630301" y="522859"/>
                    <a:pt x="638429" y="525145"/>
                  </a:cubicBezTo>
                  <a:close/>
                  <a:moveTo>
                    <a:pt x="542290" y="734314"/>
                  </a:moveTo>
                  <a:cubicBezTo>
                    <a:pt x="534035" y="731774"/>
                    <a:pt x="525907" y="729234"/>
                    <a:pt x="517906" y="726694"/>
                  </a:cubicBezTo>
                  <a:lnTo>
                    <a:pt x="525653" y="702437"/>
                  </a:lnTo>
                  <a:cubicBezTo>
                    <a:pt x="533654" y="704977"/>
                    <a:pt x="541655" y="707517"/>
                    <a:pt x="549783" y="709930"/>
                  </a:cubicBezTo>
                  <a:close/>
                  <a:moveTo>
                    <a:pt x="493522" y="718820"/>
                  </a:moveTo>
                  <a:cubicBezTo>
                    <a:pt x="485394" y="716153"/>
                    <a:pt x="477266" y="713359"/>
                    <a:pt x="469265" y="710692"/>
                  </a:cubicBezTo>
                  <a:lnTo>
                    <a:pt x="477520" y="686689"/>
                  </a:lnTo>
                  <a:cubicBezTo>
                    <a:pt x="485394" y="689356"/>
                    <a:pt x="493395" y="692150"/>
                    <a:pt x="501396" y="694817"/>
                  </a:cubicBezTo>
                  <a:close/>
                  <a:moveTo>
                    <a:pt x="453136" y="678180"/>
                  </a:moveTo>
                  <a:cubicBezTo>
                    <a:pt x="445008" y="675259"/>
                    <a:pt x="437007" y="672338"/>
                    <a:pt x="429133" y="669417"/>
                  </a:cubicBezTo>
                  <a:lnTo>
                    <a:pt x="438023" y="645668"/>
                  </a:lnTo>
                  <a:cubicBezTo>
                    <a:pt x="445770" y="648589"/>
                    <a:pt x="453771" y="651510"/>
                    <a:pt x="461645" y="654431"/>
                  </a:cubicBezTo>
                  <a:close/>
                  <a:moveTo>
                    <a:pt x="413766" y="636397"/>
                  </a:moveTo>
                  <a:cubicBezTo>
                    <a:pt x="405765" y="633222"/>
                    <a:pt x="397764" y="630047"/>
                    <a:pt x="390017" y="626872"/>
                  </a:cubicBezTo>
                  <a:lnTo>
                    <a:pt x="399669" y="603377"/>
                  </a:lnTo>
                  <a:cubicBezTo>
                    <a:pt x="407416" y="606552"/>
                    <a:pt x="415163" y="609600"/>
                    <a:pt x="423037" y="612775"/>
                  </a:cubicBezTo>
                  <a:close/>
                  <a:moveTo>
                    <a:pt x="375666" y="593344"/>
                  </a:moveTo>
                  <a:cubicBezTo>
                    <a:pt x="367792" y="589915"/>
                    <a:pt x="359918" y="586486"/>
                    <a:pt x="352171" y="583057"/>
                  </a:cubicBezTo>
                  <a:lnTo>
                    <a:pt x="336931" y="631190"/>
                  </a:lnTo>
                  <a:cubicBezTo>
                    <a:pt x="344551" y="634619"/>
                    <a:pt x="352171" y="637921"/>
                    <a:pt x="359918" y="641350"/>
                  </a:cubicBezTo>
                  <a:close/>
                  <a:moveTo>
                    <a:pt x="313182" y="620268"/>
                  </a:moveTo>
                  <a:cubicBezTo>
                    <a:pt x="305308" y="616585"/>
                    <a:pt x="297688" y="612775"/>
                    <a:pt x="290068" y="609092"/>
                  </a:cubicBezTo>
                  <a:lnTo>
                    <a:pt x="301371" y="586359"/>
                  </a:lnTo>
                  <a:cubicBezTo>
                    <a:pt x="308737" y="590042"/>
                    <a:pt x="316357" y="593725"/>
                    <a:pt x="323977" y="597408"/>
                  </a:cubicBezTo>
                  <a:close/>
                  <a:moveTo>
                    <a:pt x="278003" y="574421"/>
                  </a:moveTo>
                  <a:cubicBezTo>
                    <a:pt x="270383" y="570357"/>
                    <a:pt x="262763" y="566293"/>
                    <a:pt x="255397" y="562102"/>
                  </a:cubicBezTo>
                  <a:lnTo>
                    <a:pt x="267843" y="539877"/>
                  </a:lnTo>
                  <a:cubicBezTo>
                    <a:pt x="275082" y="543941"/>
                    <a:pt x="282321" y="547878"/>
                    <a:pt x="289941" y="551815"/>
                  </a:cubicBezTo>
                  <a:close/>
                  <a:moveTo>
                    <a:pt x="245110" y="526669"/>
                  </a:moveTo>
                  <a:cubicBezTo>
                    <a:pt x="237617" y="522224"/>
                    <a:pt x="230251" y="517652"/>
                    <a:pt x="223139" y="513207"/>
                  </a:cubicBezTo>
                  <a:lnTo>
                    <a:pt x="236728" y="491744"/>
                  </a:lnTo>
                  <a:cubicBezTo>
                    <a:pt x="243713" y="496189"/>
                    <a:pt x="250825" y="500507"/>
                    <a:pt x="258064" y="504825"/>
                  </a:cubicBezTo>
                  <a:close/>
                  <a:moveTo>
                    <a:pt x="168910" y="567817"/>
                  </a:moveTo>
                  <a:cubicBezTo>
                    <a:pt x="161671" y="562864"/>
                    <a:pt x="154686" y="557911"/>
                    <a:pt x="147828" y="552831"/>
                  </a:cubicBezTo>
                  <a:lnTo>
                    <a:pt x="162941" y="532384"/>
                  </a:lnTo>
                  <a:cubicBezTo>
                    <a:pt x="169545" y="537210"/>
                    <a:pt x="176276" y="542036"/>
                    <a:pt x="183261" y="546862"/>
                  </a:cubicBezTo>
                  <a:close/>
                  <a:moveTo>
                    <a:pt x="141605" y="516128"/>
                  </a:moveTo>
                  <a:cubicBezTo>
                    <a:pt x="134747" y="510540"/>
                    <a:pt x="128143" y="505079"/>
                    <a:pt x="121666" y="499364"/>
                  </a:cubicBezTo>
                  <a:lnTo>
                    <a:pt x="138430" y="480314"/>
                  </a:lnTo>
                  <a:cubicBezTo>
                    <a:pt x="144526" y="485648"/>
                    <a:pt x="150876" y="490982"/>
                    <a:pt x="157353" y="496316"/>
                  </a:cubicBezTo>
                  <a:close/>
                  <a:moveTo>
                    <a:pt x="88265" y="502539"/>
                  </a:moveTo>
                  <a:cubicBezTo>
                    <a:pt x="81915" y="496316"/>
                    <a:pt x="75819" y="489966"/>
                    <a:pt x="70104" y="483616"/>
                  </a:cubicBezTo>
                  <a:lnTo>
                    <a:pt x="89027" y="466598"/>
                  </a:lnTo>
                  <a:cubicBezTo>
                    <a:pt x="94361" y="472567"/>
                    <a:pt x="100076" y="478536"/>
                    <a:pt x="106045" y="484378"/>
                  </a:cubicBezTo>
                  <a:close/>
                  <a:moveTo>
                    <a:pt x="53340" y="463550"/>
                  </a:moveTo>
                  <a:cubicBezTo>
                    <a:pt x="47879" y="456438"/>
                    <a:pt x="42672" y="449326"/>
                    <a:pt x="37973" y="442087"/>
                  </a:cubicBezTo>
                  <a:lnTo>
                    <a:pt x="59182" y="428244"/>
                  </a:lnTo>
                  <a:cubicBezTo>
                    <a:pt x="63500" y="434848"/>
                    <a:pt x="68199" y="441452"/>
                    <a:pt x="73279" y="448056"/>
                  </a:cubicBezTo>
                  <a:close/>
                  <a:moveTo>
                    <a:pt x="24384" y="419100"/>
                  </a:moveTo>
                  <a:cubicBezTo>
                    <a:pt x="20193" y="410972"/>
                    <a:pt x="16383" y="402844"/>
                    <a:pt x="13208" y="394589"/>
                  </a:cubicBezTo>
                  <a:lnTo>
                    <a:pt x="36830" y="385318"/>
                  </a:lnTo>
                  <a:cubicBezTo>
                    <a:pt x="39751" y="392684"/>
                    <a:pt x="43053" y="399923"/>
                    <a:pt x="46863" y="407289"/>
                  </a:cubicBezTo>
                  <a:close/>
                  <a:moveTo>
                    <a:pt x="4953" y="368935"/>
                  </a:moveTo>
                  <a:cubicBezTo>
                    <a:pt x="2667" y="360172"/>
                    <a:pt x="1016" y="351282"/>
                    <a:pt x="0" y="342392"/>
                  </a:cubicBezTo>
                  <a:lnTo>
                    <a:pt x="25273" y="339471"/>
                  </a:lnTo>
                  <a:cubicBezTo>
                    <a:pt x="26162" y="347218"/>
                    <a:pt x="27686" y="354965"/>
                    <a:pt x="29591" y="362712"/>
                  </a:cubicBezTo>
                  <a:close/>
                  <a:moveTo>
                    <a:pt x="3431286" y="313182"/>
                  </a:moveTo>
                  <a:cubicBezTo>
                    <a:pt x="3431286" y="322199"/>
                    <a:pt x="3430651" y="331216"/>
                    <a:pt x="3429381" y="340233"/>
                  </a:cubicBezTo>
                  <a:lnTo>
                    <a:pt x="3404235" y="336804"/>
                  </a:lnTo>
                  <a:cubicBezTo>
                    <a:pt x="3405378" y="328930"/>
                    <a:pt x="3405886" y="321183"/>
                    <a:pt x="3405886" y="313182"/>
                  </a:cubicBezTo>
                  <a:close/>
                </a:path>
              </a:pathLst>
            </a:custGeom>
            <a:solidFill>
              <a:srgbClr val="4285F4"/>
            </a:solidFill>
          </p:spPr>
          <p:txBody>
            <a:bodyPr/>
            <a:lstStyle/>
            <a:p>
              <a:endParaRPr lang="zh-TW" altLang="en-US"/>
            </a:p>
          </p:txBody>
        </p:sp>
        <p:sp>
          <p:nvSpPr>
            <p:cNvPr id="48" name="Freeform 48"/>
            <p:cNvSpPr/>
            <p:nvPr/>
          </p:nvSpPr>
          <p:spPr>
            <a:xfrm>
              <a:off x="0" y="0"/>
              <a:ext cx="3342259" cy="3538093"/>
            </a:xfrm>
            <a:custGeom>
              <a:avLst/>
              <a:gdLst/>
              <a:ahLst/>
              <a:cxnLst/>
              <a:rect l="l" t="t" r="r" b="b"/>
              <a:pathLst>
                <a:path w="3342259" h="3538093">
                  <a:moveTo>
                    <a:pt x="7366" y="511048"/>
                  </a:moveTo>
                  <a:cubicBezTo>
                    <a:pt x="9779" y="502539"/>
                    <a:pt x="12573" y="494030"/>
                    <a:pt x="16129" y="485648"/>
                  </a:cubicBezTo>
                  <a:lnTo>
                    <a:pt x="39624" y="495300"/>
                  </a:lnTo>
                  <a:cubicBezTo>
                    <a:pt x="36576" y="502793"/>
                    <a:pt x="34036" y="510286"/>
                    <a:pt x="31877" y="517779"/>
                  </a:cubicBezTo>
                  <a:close/>
                  <a:moveTo>
                    <a:pt x="52070" y="468249"/>
                  </a:moveTo>
                  <a:cubicBezTo>
                    <a:pt x="56261" y="460502"/>
                    <a:pt x="60833" y="452882"/>
                    <a:pt x="65913" y="445389"/>
                  </a:cubicBezTo>
                  <a:lnTo>
                    <a:pt x="86995" y="459613"/>
                  </a:lnTo>
                  <a:cubicBezTo>
                    <a:pt x="82296" y="466598"/>
                    <a:pt x="78105" y="473456"/>
                    <a:pt x="74295" y="480441"/>
                  </a:cubicBezTo>
                  <a:close/>
                  <a:moveTo>
                    <a:pt x="103886" y="436245"/>
                  </a:moveTo>
                  <a:cubicBezTo>
                    <a:pt x="109220" y="429514"/>
                    <a:pt x="114935" y="422910"/>
                    <a:pt x="121031" y="416306"/>
                  </a:cubicBezTo>
                  <a:lnTo>
                    <a:pt x="139700" y="433451"/>
                  </a:lnTo>
                  <a:cubicBezTo>
                    <a:pt x="133985" y="439674"/>
                    <a:pt x="128778" y="445770"/>
                    <a:pt x="123698" y="452120"/>
                  </a:cubicBezTo>
                  <a:close/>
                  <a:moveTo>
                    <a:pt x="159004" y="413385"/>
                  </a:moveTo>
                  <a:cubicBezTo>
                    <a:pt x="165100" y="407416"/>
                    <a:pt x="171577" y="401574"/>
                    <a:pt x="178181" y="395732"/>
                  </a:cubicBezTo>
                  <a:lnTo>
                    <a:pt x="194818" y="414909"/>
                  </a:lnTo>
                  <a:cubicBezTo>
                    <a:pt x="188468" y="420497"/>
                    <a:pt x="182372" y="425958"/>
                    <a:pt x="176530" y="431673"/>
                  </a:cubicBezTo>
                  <a:close/>
                  <a:moveTo>
                    <a:pt x="215773" y="397510"/>
                  </a:moveTo>
                  <a:cubicBezTo>
                    <a:pt x="222377" y="392303"/>
                    <a:pt x="229362" y="386969"/>
                    <a:pt x="236474" y="381889"/>
                  </a:cubicBezTo>
                  <a:lnTo>
                    <a:pt x="251460" y="402463"/>
                  </a:lnTo>
                  <a:cubicBezTo>
                    <a:pt x="244602" y="407416"/>
                    <a:pt x="237998" y="412496"/>
                    <a:pt x="231648" y="417449"/>
                  </a:cubicBezTo>
                  <a:close/>
                  <a:moveTo>
                    <a:pt x="273431" y="386969"/>
                  </a:moveTo>
                  <a:cubicBezTo>
                    <a:pt x="280416" y="382270"/>
                    <a:pt x="287655" y="377571"/>
                    <a:pt x="295021" y="372872"/>
                  </a:cubicBezTo>
                  <a:lnTo>
                    <a:pt x="308483" y="394335"/>
                  </a:lnTo>
                  <a:cubicBezTo>
                    <a:pt x="301371" y="398907"/>
                    <a:pt x="294386" y="403352"/>
                    <a:pt x="287528" y="407924"/>
                  </a:cubicBezTo>
                  <a:close/>
                  <a:moveTo>
                    <a:pt x="331216" y="380492"/>
                  </a:moveTo>
                  <a:cubicBezTo>
                    <a:pt x="338455" y="376174"/>
                    <a:pt x="345948" y="371983"/>
                    <a:pt x="353568" y="367792"/>
                  </a:cubicBezTo>
                  <a:lnTo>
                    <a:pt x="365887" y="390017"/>
                  </a:lnTo>
                  <a:cubicBezTo>
                    <a:pt x="358521" y="394081"/>
                    <a:pt x="351155" y="398272"/>
                    <a:pt x="344170" y="402463"/>
                  </a:cubicBezTo>
                  <a:close/>
                  <a:moveTo>
                    <a:pt x="389128" y="377571"/>
                  </a:moveTo>
                  <a:cubicBezTo>
                    <a:pt x="396621" y="373634"/>
                    <a:pt x="404241" y="369824"/>
                    <a:pt x="411988" y="365887"/>
                  </a:cubicBezTo>
                  <a:lnTo>
                    <a:pt x="423291" y="388620"/>
                  </a:lnTo>
                  <a:cubicBezTo>
                    <a:pt x="415671" y="392430"/>
                    <a:pt x="408178" y="396240"/>
                    <a:pt x="400939" y="400050"/>
                  </a:cubicBezTo>
                  <a:close/>
                  <a:moveTo>
                    <a:pt x="446913" y="377190"/>
                  </a:moveTo>
                  <a:cubicBezTo>
                    <a:pt x="454533" y="373634"/>
                    <a:pt x="462280" y="370078"/>
                    <a:pt x="470154" y="366522"/>
                  </a:cubicBezTo>
                  <a:lnTo>
                    <a:pt x="480568" y="389763"/>
                  </a:lnTo>
                  <a:cubicBezTo>
                    <a:pt x="472821" y="393192"/>
                    <a:pt x="465201" y="396748"/>
                    <a:pt x="457708" y="400304"/>
                  </a:cubicBezTo>
                  <a:close/>
                  <a:moveTo>
                    <a:pt x="504444" y="379349"/>
                  </a:moveTo>
                  <a:cubicBezTo>
                    <a:pt x="512191" y="376047"/>
                    <a:pt x="520065" y="372745"/>
                    <a:pt x="528066" y="369443"/>
                  </a:cubicBezTo>
                  <a:lnTo>
                    <a:pt x="537591" y="392938"/>
                  </a:lnTo>
                  <a:cubicBezTo>
                    <a:pt x="529717" y="396113"/>
                    <a:pt x="521970" y="399415"/>
                    <a:pt x="514350" y="402590"/>
                  </a:cubicBezTo>
                  <a:close/>
                  <a:moveTo>
                    <a:pt x="561721" y="383286"/>
                  </a:moveTo>
                  <a:cubicBezTo>
                    <a:pt x="569595" y="380238"/>
                    <a:pt x="577596" y="377190"/>
                    <a:pt x="585597" y="374142"/>
                  </a:cubicBezTo>
                  <a:lnTo>
                    <a:pt x="594487" y="397891"/>
                  </a:lnTo>
                  <a:cubicBezTo>
                    <a:pt x="586486" y="400812"/>
                    <a:pt x="578739" y="403860"/>
                    <a:pt x="570865" y="406908"/>
                  </a:cubicBezTo>
                  <a:close/>
                  <a:moveTo>
                    <a:pt x="618744" y="389001"/>
                  </a:moveTo>
                  <a:cubicBezTo>
                    <a:pt x="626745" y="386207"/>
                    <a:pt x="634746" y="383286"/>
                    <a:pt x="642874" y="380492"/>
                  </a:cubicBezTo>
                  <a:lnTo>
                    <a:pt x="482600" y="196215"/>
                  </a:lnTo>
                  <a:cubicBezTo>
                    <a:pt x="474599" y="199009"/>
                    <a:pt x="466598" y="201803"/>
                    <a:pt x="458724" y="204597"/>
                  </a:cubicBezTo>
                  <a:close/>
                  <a:moveTo>
                    <a:pt x="507111" y="187960"/>
                  </a:moveTo>
                  <a:cubicBezTo>
                    <a:pt x="515112" y="185293"/>
                    <a:pt x="523240" y="182753"/>
                    <a:pt x="531368" y="180086"/>
                  </a:cubicBezTo>
                  <a:lnTo>
                    <a:pt x="538988" y="204343"/>
                  </a:lnTo>
                  <a:cubicBezTo>
                    <a:pt x="530860" y="206883"/>
                    <a:pt x="522859" y="209550"/>
                    <a:pt x="514985" y="212090"/>
                  </a:cubicBezTo>
                  <a:close/>
                  <a:moveTo>
                    <a:pt x="563753" y="196723"/>
                  </a:moveTo>
                  <a:cubicBezTo>
                    <a:pt x="571881" y="194310"/>
                    <a:pt x="580009" y="191770"/>
                    <a:pt x="588264" y="189484"/>
                  </a:cubicBezTo>
                  <a:lnTo>
                    <a:pt x="595376" y="213868"/>
                  </a:lnTo>
                  <a:cubicBezTo>
                    <a:pt x="587248" y="216281"/>
                    <a:pt x="579120" y="218694"/>
                    <a:pt x="571119" y="221107"/>
                  </a:cubicBezTo>
                  <a:close/>
                  <a:moveTo>
                    <a:pt x="620141" y="206756"/>
                  </a:moveTo>
                  <a:cubicBezTo>
                    <a:pt x="628269" y="204470"/>
                    <a:pt x="636524" y="202184"/>
                    <a:pt x="644779" y="199898"/>
                  </a:cubicBezTo>
                  <a:lnTo>
                    <a:pt x="651383" y="224409"/>
                  </a:lnTo>
                  <a:cubicBezTo>
                    <a:pt x="643255" y="226568"/>
                    <a:pt x="635127" y="228854"/>
                    <a:pt x="626999" y="231140"/>
                  </a:cubicBezTo>
                  <a:close/>
                  <a:moveTo>
                    <a:pt x="676275" y="217805"/>
                  </a:moveTo>
                  <a:cubicBezTo>
                    <a:pt x="684403" y="215646"/>
                    <a:pt x="692658" y="213614"/>
                    <a:pt x="701040" y="211455"/>
                  </a:cubicBezTo>
                  <a:lnTo>
                    <a:pt x="707263" y="236093"/>
                  </a:lnTo>
                  <a:cubicBezTo>
                    <a:pt x="699008" y="238125"/>
                    <a:pt x="690880" y="240284"/>
                    <a:pt x="682752" y="242316"/>
                  </a:cubicBezTo>
                  <a:close/>
                  <a:moveTo>
                    <a:pt x="732282" y="229870"/>
                  </a:moveTo>
                  <a:cubicBezTo>
                    <a:pt x="740537" y="227838"/>
                    <a:pt x="748792" y="225933"/>
                    <a:pt x="757047" y="224028"/>
                  </a:cubicBezTo>
                  <a:lnTo>
                    <a:pt x="762762" y="248793"/>
                  </a:lnTo>
                  <a:cubicBezTo>
                    <a:pt x="754507" y="250698"/>
                    <a:pt x="746252" y="252603"/>
                    <a:pt x="738124" y="254635"/>
                  </a:cubicBezTo>
                  <a:close/>
                  <a:moveTo>
                    <a:pt x="787781" y="243078"/>
                  </a:moveTo>
                  <a:cubicBezTo>
                    <a:pt x="796036" y="241173"/>
                    <a:pt x="804291" y="239395"/>
                    <a:pt x="812673" y="237617"/>
                  </a:cubicBezTo>
                  <a:lnTo>
                    <a:pt x="818007" y="262382"/>
                  </a:lnTo>
                  <a:cubicBezTo>
                    <a:pt x="809752" y="264160"/>
                    <a:pt x="801497" y="265938"/>
                    <a:pt x="793242" y="267843"/>
                  </a:cubicBezTo>
                  <a:close/>
                  <a:moveTo>
                    <a:pt x="843153" y="257048"/>
                  </a:moveTo>
                  <a:cubicBezTo>
                    <a:pt x="851408" y="255270"/>
                    <a:pt x="859790" y="253619"/>
                    <a:pt x="868172" y="251968"/>
                  </a:cubicBezTo>
                  <a:lnTo>
                    <a:pt x="873125" y="276860"/>
                  </a:lnTo>
                  <a:cubicBezTo>
                    <a:pt x="864870" y="278511"/>
                    <a:pt x="856488" y="280162"/>
                    <a:pt x="848360" y="281940"/>
                  </a:cubicBezTo>
                  <a:close/>
                  <a:moveTo>
                    <a:pt x="844550" y="76200"/>
                  </a:moveTo>
                  <a:cubicBezTo>
                    <a:pt x="852805" y="74549"/>
                    <a:pt x="861187" y="73025"/>
                    <a:pt x="869569" y="71501"/>
                  </a:cubicBezTo>
                  <a:lnTo>
                    <a:pt x="874141" y="96520"/>
                  </a:lnTo>
                  <a:cubicBezTo>
                    <a:pt x="865759" y="98044"/>
                    <a:pt x="857504" y="99568"/>
                    <a:pt x="849249" y="101219"/>
                  </a:cubicBezTo>
                  <a:close/>
                  <a:moveTo>
                    <a:pt x="899414" y="91948"/>
                  </a:moveTo>
                  <a:cubicBezTo>
                    <a:pt x="907542" y="90551"/>
                    <a:pt x="915797" y="89027"/>
                    <a:pt x="924052" y="87630"/>
                  </a:cubicBezTo>
                  <a:lnTo>
                    <a:pt x="928370" y="112649"/>
                  </a:lnTo>
                  <a:cubicBezTo>
                    <a:pt x="920242" y="114046"/>
                    <a:pt x="911987" y="115443"/>
                    <a:pt x="903859" y="116967"/>
                  </a:cubicBezTo>
                  <a:close/>
                  <a:moveTo>
                    <a:pt x="953262" y="108585"/>
                  </a:moveTo>
                  <a:cubicBezTo>
                    <a:pt x="961517" y="107188"/>
                    <a:pt x="969899" y="105918"/>
                    <a:pt x="978281" y="104521"/>
                  </a:cubicBezTo>
                  <a:lnTo>
                    <a:pt x="982218" y="129667"/>
                  </a:lnTo>
                  <a:cubicBezTo>
                    <a:pt x="973836" y="130937"/>
                    <a:pt x="965581" y="132334"/>
                    <a:pt x="957326" y="133604"/>
                  </a:cubicBezTo>
                  <a:close/>
                  <a:moveTo>
                    <a:pt x="1007745" y="125730"/>
                  </a:moveTo>
                  <a:cubicBezTo>
                    <a:pt x="1016254" y="124460"/>
                    <a:pt x="1024763" y="123190"/>
                    <a:pt x="1033272" y="121920"/>
                  </a:cubicBezTo>
                  <a:lnTo>
                    <a:pt x="1036955" y="147066"/>
                  </a:lnTo>
                  <a:cubicBezTo>
                    <a:pt x="1028446" y="148336"/>
                    <a:pt x="1020064" y="149479"/>
                    <a:pt x="1011555" y="150749"/>
                  </a:cubicBezTo>
                  <a:close/>
                  <a:moveTo>
                    <a:pt x="1062736" y="143383"/>
                  </a:moveTo>
                  <a:cubicBezTo>
                    <a:pt x="1070991" y="142240"/>
                    <a:pt x="1079246" y="141097"/>
                    <a:pt x="1087501" y="140081"/>
                  </a:cubicBezTo>
                  <a:lnTo>
                    <a:pt x="1090803" y="165227"/>
                  </a:lnTo>
                  <a:cubicBezTo>
                    <a:pt x="1082548" y="166370"/>
                    <a:pt x="1074293" y="167386"/>
                    <a:pt x="1066165" y="168529"/>
                  </a:cubicBezTo>
                  <a:close/>
                  <a:moveTo>
                    <a:pt x="1115949" y="161925"/>
                  </a:moveTo>
                  <a:cubicBezTo>
                    <a:pt x="1124331" y="160909"/>
                    <a:pt x="1132713" y="159893"/>
                    <a:pt x="1141095" y="158877"/>
                  </a:cubicBezTo>
                  <a:lnTo>
                    <a:pt x="1144143" y="184150"/>
                  </a:lnTo>
                  <a:cubicBezTo>
                    <a:pt x="1135761" y="185166"/>
                    <a:pt x="1127379" y="186182"/>
                    <a:pt x="1119124" y="187198"/>
                  </a:cubicBezTo>
                  <a:close/>
                  <a:moveTo>
                    <a:pt x="1169670" y="181102"/>
                  </a:moveTo>
                  <a:cubicBezTo>
                    <a:pt x="1178179" y="180086"/>
                    <a:pt x="1186688" y="179197"/>
                    <a:pt x="1195197" y="178308"/>
                  </a:cubicBezTo>
                  <a:lnTo>
                    <a:pt x="1197864" y="203581"/>
                  </a:lnTo>
                  <a:cubicBezTo>
                    <a:pt x="1189355" y="204470"/>
                    <a:pt x="1180846" y="205486"/>
                    <a:pt x="1172464" y="206375"/>
                  </a:cubicBezTo>
                  <a:close/>
                  <a:moveTo>
                    <a:pt x="1223772" y="200787"/>
                  </a:moveTo>
                  <a:cubicBezTo>
                    <a:pt x="1232027" y="199898"/>
                    <a:pt x="1240409" y="199136"/>
                    <a:pt x="1248791" y="198247"/>
                  </a:cubicBezTo>
                  <a:lnTo>
                    <a:pt x="1251204" y="223520"/>
                  </a:lnTo>
                  <a:cubicBezTo>
                    <a:pt x="1242822" y="224282"/>
                    <a:pt x="1234567" y="225171"/>
                    <a:pt x="1226312" y="225933"/>
                  </a:cubicBezTo>
                  <a:close/>
                  <a:moveTo>
                    <a:pt x="1276477" y="221107"/>
                  </a:moveTo>
                  <a:cubicBezTo>
                    <a:pt x="1284859" y="220345"/>
                    <a:pt x="1293241" y="219583"/>
                    <a:pt x="1301750" y="218821"/>
                  </a:cubicBezTo>
                  <a:lnTo>
                    <a:pt x="1303909" y="244094"/>
                  </a:lnTo>
                  <a:cubicBezTo>
                    <a:pt x="1295527" y="244856"/>
                    <a:pt x="1287145" y="245491"/>
                    <a:pt x="1278763" y="246253"/>
                  </a:cubicBezTo>
                  <a:close/>
                  <a:moveTo>
                    <a:pt x="1329436" y="241935"/>
                  </a:moveTo>
                  <a:cubicBezTo>
                    <a:pt x="1337945" y="241300"/>
                    <a:pt x="1346454" y="240538"/>
                    <a:pt x="1354963" y="239903"/>
                  </a:cubicBezTo>
                  <a:lnTo>
                    <a:pt x="1356868" y="265176"/>
                  </a:lnTo>
                  <a:cubicBezTo>
                    <a:pt x="1348359" y="265811"/>
                    <a:pt x="1339850" y="266446"/>
                    <a:pt x="1331468" y="267208"/>
                  </a:cubicBezTo>
                  <a:close/>
                  <a:moveTo>
                    <a:pt x="1382776" y="263398"/>
                  </a:moveTo>
                  <a:cubicBezTo>
                    <a:pt x="1391285" y="262763"/>
                    <a:pt x="1399794" y="262255"/>
                    <a:pt x="1408430" y="261747"/>
                  </a:cubicBezTo>
                  <a:lnTo>
                    <a:pt x="1410081" y="287147"/>
                  </a:lnTo>
                  <a:cubicBezTo>
                    <a:pt x="1401572" y="287655"/>
                    <a:pt x="1393063" y="288290"/>
                    <a:pt x="1384554" y="288798"/>
                  </a:cubicBezTo>
                  <a:close/>
                  <a:moveTo>
                    <a:pt x="1400556" y="8890"/>
                  </a:moveTo>
                  <a:cubicBezTo>
                    <a:pt x="1409065" y="8382"/>
                    <a:pt x="1417447" y="7874"/>
                    <a:pt x="1425956" y="7493"/>
                  </a:cubicBezTo>
                  <a:lnTo>
                    <a:pt x="1427353" y="32893"/>
                  </a:lnTo>
                  <a:cubicBezTo>
                    <a:pt x="1418844" y="33401"/>
                    <a:pt x="1410462" y="33782"/>
                    <a:pt x="1402080" y="34290"/>
                  </a:cubicBezTo>
                  <a:close/>
                  <a:moveTo>
                    <a:pt x="1452880" y="31496"/>
                  </a:moveTo>
                  <a:cubicBezTo>
                    <a:pt x="1461389" y="31115"/>
                    <a:pt x="1469771" y="30734"/>
                    <a:pt x="1478280" y="30353"/>
                  </a:cubicBezTo>
                  <a:lnTo>
                    <a:pt x="1479423" y="55753"/>
                  </a:lnTo>
                  <a:cubicBezTo>
                    <a:pt x="1470914" y="56134"/>
                    <a:pt x="1462532" y="56515"/>
                    <a:pt x="1454150" y="56896"/>
                  </a:cubicBezTo>
                  <a:close/>
                  <a:moveTo>
                    <a:pt x="1505077" y="54610"/>
                  </a:moveTo>
                  <a:cubicBezTo>
                    <a:pt x="1513586" y="54229"/>
                    <a:pt x="1521968" y="53975"/>
                    <a:pt x="1530477" y="53721"/>
                  </a:cubicBezTo>
                  <a:lnTo>
                    <a:pt x="1531366" y="79121"/>
                  </a:lnTo>
                  <a:cubicBezTo>
                    <a:pt x="1522857" y="79375"/>
                    <a:pt x="1514475" y="79756"/>
                    <a:pt x="1506093" y="80010"/>
                  </a:cubicBezTo>
                  <a:close/>
                  <a:moveTo>
                    <a:pt x="1553210" y="2159"/>
                  </a:moveTo>
                  <a:cubicBezTo>
                    <a:pt x="1561719" y="1905"/>
                    <a:pt x="1570101" y="1651"/>
                    <a:pt x="1578610" y="1524"/>
                  </a:cubicBezTo>
                  <a:lnTo>
                    <a:pt x="1579245" y="26924"/>
                  </a:lnTo>
                  <a:cubicBezTo>
                    <a:pt x="1570736" y="27178"/>
                    <a:pt x="1562354" y="27305"/>
                    <a:pt x="1553972" y="27559"/>
                  </a:cubicBezTo>
                  <a:close/>
                  <a:moveTo>
                    <a:pt x="1604899" y="26289"/>
                  </a:moveTo>
                  <a:cubicBezTo>
                    <a:pt x="1613408" y="26162"/>
                    <a:pt x="1621917" y="26035"/>
                    <a:pt x="1630299" y="25908"/>
                  </a:cubicBezTo>
                  <a:lnTo>
                    <a:pt x="1630680" y="51308"/>
                  </a:lnTo>
                  <a:cubicBezTo>
                    <a:pt x="1622171" y="51435"/>
                    <a:pt x="1613789" y="51562"/>
                    <a:pt x="1605407" y="51689"/>
                  </a:cubicBezTo>
                  <a:close/>
                  <a:moveTo>
                    <a:pt x="1656334" y="50927"/>
                  </a:moveTo>
                  <a:cubicBezTo>
                    <a:pt x="1664843" y="50800"/>
                    <a:pt x="1673352" y="50800"/>
                    <a:pt x="1681734" y="50800"/>
                  </a:cubicBezTo>
                  <a:lnTo>
                    <a:pt x="1681861" y="76200"/>
                  </a:lnTo>
                  <a:cubicBezTo>
                    <a:pt x="1673352" y="76200"/>
                    <a:pt x="1664970" y="76327"/>
                    <a:pt x="1656461" y="76327"/>
                  </a:cubicBezTo>
                  <a:close/>
                  <a:moveTo>
                    <a:pt x="1705991" y="0"/>
                  </a:moveTo>
                  <a:cubicBezTo>
                    <a:pt x="1714500" y="0"/>
                    <a:pt x="1723009" y="0"/>
                    <a:pt x="1731518" y="127"/>
                  </a:cubicBezTo>
                  <a:lnTo>
                    <a:pt x="1731391" y="25527"/>
                  </a:lnTo>
                  <a:cubicBezTo>
                    <a:pt x="1723009" y="25527"/>
                    <a:pt x="1714500" y="25400"/>
                    <a:pt x="1705991" y="25400"/>
                  </a:cubicBezTo>
                  <a:close/>
                  <a:moveTo>
                    <a:pt x="1756918" y="25654"/>
                  </a:moveTo>
                  <a:cubicBezTo>
                    <a:pt x="1765427" y="25781"/>
                    <a:pt x="1773936" y="25781"/>
                    <a:pt x="1782318" y="25908"/>
                  </a:cubicBezTo>
                  <a:lnTo>
                    <a:pt x="1781937" y="51308"/>
                  </a:lnTo>
                  <a:cubicBezTo>
                    <a:pt x="1773555" y="51181"/>
                    <a:pt x="1765046" y="51054"/>
                    <a:pt x="1756537" y="51054"/>
                  </a:cubicBezTo>
                  <a:close/>
                  <a:moveTo>
                    <a:pt x="1807464" y="51816"/>
                  </a:moveTo>
                  <a:cubicBezTo>
                    <a:pt x="1815973" y="51943"/>
                    <a:pt x="1824482" y="52197"/>
                    <a:pt x="1832864" y="52324"/>
                  </a:cubicBezTo>
                  <a:lnTo>
                    <a:pt x="1832229" y="77724"/>
                  </a:lnTo>
                  <a:cubicBezTo>
                    <a:pt x="1823847" y="77470"/>
                    <a:pt x="1815338" y="77343"/>
                    <a:pt x="1806956" y="77216"/>
                  </a:cubicBezTo>
                  <a:close/>
                  <a:moveTo>
                    <a:pt x="1857883" y="78486"/>
                  </a:moveTo>
                  <a:cubicBezTo>
                    <a:pt x="1866392" y="78740"/>
                    <a:pt x="1874901" y="78994"/>
                    <a:pt x="1883283" y="79248"/>
                  </a:cubicBezTo>
                  <a:lnTo>
                    <a:pt x="1882394" y="104648"/>
                  </a:lnTo>
                  <a:cubicBezTo>
                    <a:pt x="1874012" y="104394"/>
                    <a:pt x="1865503" y="104140"/>
                    <a:pt x="1857121" y="103886"/>
                  </a:cubicBezTo>
                  <a:close/>
                  <a:moveTo>
                    <a:pt x="1908048" y="105664"/>
                  </a:moveTo>
                  <a:cubicBezTo>
                    <a:pt x="1916557" y="106045"/>
                    <a:pt x="1925066" y="106299"/>
                    <a:pt x="1933448" y="106680"/>
                  </a:cubicBezTo>
                  <a:lnTo>
                    <a:pt x="1932305" y="132080"/>
                  </a:lnTo>
                  <a:cubicBezTo>
                    <a:pt x="1923923" y="131699"/>
                    <a:pt x="1915414" y="131318"/>
                    <a:pt x="1907032" y="131064"/>
                  </a:cubicBezTo>
                  <a:close/>
                  <a:moveTo>
                    <a:pt x="1957959" y="133350"/>
                  </a:moveTo>
                  <a:cubicBezTo>
                    <a:pt x="1966468" y="133731"/>
                    <a:pt x="1974977" y="134239"/>
                    <a:pt x="1983359" y="134620"/>
                  </a:cubicBezTo>
                  <a:lnTo>
                    <a:pt x="1981962" y="160020"/>
                  </a:lnTo>
                  <a:cubicBezTo>
                    <a:pt x="1973580" y="159512"/>
                    <a:pt x="1965071" y="159131"/>
                    <a:pt x="1956689" y="158750"/>
                  </a:cubicBezTo>
                  <a:close/>
                  <a:moveTo>
                    <a:pt x="2007489" y="161544"/>
                  </a:moveTo>
                  <a:cubicBezTo>
                    <a:pt x="2015998" y="162052"/>
                    <a:pt x="2024507" y="162560"/>
                    <a:pt x="2032889" y="163068"/>
                  </a:cubicBezTo>
                  <a:lnTo>
                    <a:pt x="2031238" y="188468"/>
                  </a:lnTo>
                  <a:cubicBezTo>
                    <a:pt x="2022856" y="187960"/>
                    <a:pt x="2014347" y="187452"/>
                    <a:pt x="2005965" y="186944"/>
                  </a:cubicBezTo>
                  <a:close/>
                  <a:moveTo>
                    <a:pt x="2057019" y="190246"/>
                  </a:moveTo>
                  <a:cubicBezTo>
                    <a:pt x="2065655" y="190881"/>
                    <a:pt x="2074164" y="191516"/>
                    <a:pt x="2082673" y="192151"/>
                  </a:cubicBezTo>
                  <a:lnTo>
                    <a:pt x="2080768" y="217424"/>
                  </a:lnTo>
                  <a:cubicBezTo>
                    <a:pt x="2072259" y="216789"/>
                    <a:pt x="2063750" y="216154"/>
                    <a:pt x="2055241" y="215519"/>
                  </a:cubicBezTo>
                  <a:close/>
                  <a:moveTo>
                    <a:pt x="2106422" y="219329"/>
                  </a:moveTo>
                  <a:cubicBezTo>
                    <a:pt x="2114931" y="219964"/>
                    <a:pt x="2123313" y="220726"/>
                    <a:pt x="2131822" y="221488"/>
                  </a:cubicBezTo>
                  <a:lnTo>
                    <a:pt x="2129663" y="246761"/>
                  </a:lnTo>
                  <a:cubicBezTo>
                    <a:pt x="2121281" y="245999"/>
                    <a:pt x="2112899" y="245364"/>
                    <a:pt x="2104390" y="244602"/>
                  </a:cubicBezTo>
                  <a:close/>
                  <a:moveTo>
                    <a:pt x="2155063" y="248920"/>
                  </a:moveTo>
                  <a:cubicBezTo>
                    <a:pt x="2163445" y="249682"/>
                    <a:pt x="2171827" y="250444"/>
                    <a:pt x="2180082" y="251333"/>
                  </a:cubicBezTo>
                  <a:lnTo>
                    <a:pt x="2186940" y="48260"/>
                  </a:lnTo>
                  <a:cubicBezTo>
                    <a:pt x="2178685" y="47498"/>
                    <a:pt x="2170303" y="46609"/>
                    <a:pt x="2162048" y="45847"/>
                  </a:cubicBezTo>
                  <a:close/>
                  <a:moveTo>
                    <a:pt x="2212340" y="50800"/>
                  </a:moveTo>
                  <a:cubicBezTo>
                    <a:pt x="2220976" y="51689"/>
                    <a:pt x="2229485" y="52578"/>
                    <a:pt x="2238121" y="53467"/>
                  </a:cubicBezTo>
                  <a:lnTo>
                    <a:pt x="2235327" y="78740"/>
                  </a:lnTo>
                  <a:cubicBezTo>
                    <a:pt x="2226818" y="77851"/>
                    <a:pt x="2218309" y="76962"/>
                    <a:pt x="2209800" y="76073"/>
                  </a:cubicBezTo>
                  <a:close/>
                  <a:moveTo>
                    <a:pt x="2261108" y="81661"/>
                  </a:moveTo>
                  <a:cubicBezTo>
                    <a:pt x="2269617" y="82677"/>
                    <a:pt x="2277999" y="83566"/>
                    <a:pt x="2286508" y="84582"/>
                  </a:cubicBezTo>
                  <a:lnTo>
                    <a:pt x="2283460" y="109855"/>
                  </a:lnTo>
                  <a:cubicBezTo>
                    <a:pt x="2275078" y="108839"/>
                    <a:pt x="2266696" y="107823"/>
                    <a:pt x="2258187" y="106934"/>
                  </a:cubicBezTo>
                  <a:close/>
                  <a:moveTo>
                    <a:pt x="2308733" y="113030"/>
                  </a:moveTo>
                  <a:cubicBezTo>
                    <a:pt x="2317115" y="114046"/>
                    <a:pt x="2325370" y="115189"/>
                    <a:pt x="2333752" y="116205"/>
                  </a:cubicBezTo>
                  <a:lnTo>
                    <a:pt x="2330450" y="141351"/>
                  </a:lnTo>
                  <a:cubicBezTo>
                    <a:pt x="2322195" y="140208"/>
                    <a:pt x="2313940" y="139192"/>
                    <a:pt x="2305558" y="138176"/>
                  </a:cubicBezTo>
                  <a:close/>
                  <a:moveTo>
                    <a:pt x="2355469" y="144780"/>
                  </a:moveTo>
                  <a:cubicBezTo>
                    <a:pt x="2364105" y="145923"/>
                    <a:pt x="2372614" y="147193"/>
                    <a:pt x="2381123" y="148463"/>
                  </a:cubicBezTo>
                  <a:lnTo>
                    <a:pt x="2377440" y="173609"/>
                  </a:lnTo>
                  <a:cubicBezTo>
                    <a:pt x="2368931" y="172339"/>
                    <a:pt x="2360422" y="171196"/>
                    <a:pt x="2351913" y="169926"/>
                  </a:cubicBezTo>
                  <a:close/>
                  <a:moveTo>
                    <a:pt x="2403094" y="177292"/>
                  </a:moveTo>
                  <a:cubicBezTo>
                    <a:pt x="2411603" y="178562"/>
                    <a:pt x="2419985" y="179832"/>
                    <a:pt x="2428367" y="181229"/>
                  </a:cubicBezTo>
                  <a:lnTo>
                    <a:pt x="2424430" y="206375"/>
                  </a:lnTo>
                  <a:cubicBezTo>
                    <a:pt x="2416048" y="205105"/>
                    <a:pt x="2407793" y="203708"/>
                    <a:pt x="2399284" y="202438"/>
                  </a:cubicBezTo>
                  <a:close/>
                  <a:moveTo>
                    <a:pt x="2449576" y="210439"/>
                  </a:moveTo>
                  <a:cubicBezTo>
                    <a:pt x="2457831" y="211836"/>
                    <a:pt x="2466086" y="213233"/>
                    <a:pt x="2474341" y="214630"/>
                  </a:cubicBezTo>
                  <a:lnTo>
                    <a:pt x="2470023" y="239649"/>
                  </a:lnTo>
                  <a:cubicBezTo>
                    <a:pt x="2461895" y="238252"/>
                    <a:pt x="2453640" y="236855"/>
                    <a:pt x="2445385" y="235458"/>
                  </a:cubicBezTo>
                  <a:close/>
                  <a:moveTo>
                    <a:pt x="2494915" y="243967"/>
                  </a:moveTo>
                  <a:cubicBezTo>
                    <a:pt x="2503297" y="245491"/>
                    <a:pt x="2511679" y="247015"/>
                    <a:pt x="2519934" y="248539"/>
                  </a:cubicBezTo>
                  <a:lnTo>
                    <a:pt x="2515235" y="273558"/>
                  </a:lnTo>
                  <a:cubicBezTo>
                    <a:pt x="2506980" y="272034"/>
                    <a:pt x="2498725" y="270510"/>
                    <a:pt x="2490343" y="268986"/>
                  </a:cubicBezTo>
                  <a:close/>
                  <a:moveTo>
                    <a:pt x="2540508" y="278257"/>
                  </a:moveTo>
                  <a:cubicBezTo>
                    <a:pt x="2548890" y="279908"/>
                    <a:pt x="2557272" y="281559"/>
                    <a:pt x="2565527" y="283210"/>
                  </a:cubicBezTo>
                  <a:lnTo>
                    <a:pt x="2560574" y="308102"/>
                  </a:lnTo>
                  <a:cubicBezTo>
                    <a:pt x="2552319" y="306451"/>
                    <a:pt x="2544064" y="304800"/>
                    <a:pt x="2535809" y="303149"/>
                  </a:cubicBezTo>
                  <a:close/>
                  <a:moveTo>
                    <a:pt x="2585847" y="313182"/>
                  </a:moveTo>
                  <a:cubicBezTo>
                    <a:pt x="2594229" y="314960"/>
                    <a:pt x="2602484" y="316738"/>
                    <a:pt x="2610739" y="318516"/>
                  </a:cubicBezTo>
                  <a:lnTo>
                    <a:pt x="2605405" y="343281"/>
                  </a:lnTo>
                  <a:cubicBezTo>
                    <a:pt x="2597150" y="341503"/>
                    <a:pt x="2588895" y="339725"/>
                    <a:pt x="2580640" y="338074"/>
                  </a:cubicBezTo>
                  <a:close/>
                  <a:moveTo>
                    <a:pt x="2630424" y="348869"/>
                  </a:moveTo>
                  <a:cubicBezTo>
                    <a:pt x="2638806" y="350774"/>
                    <a:pt x="2647061" y="352679"/>
                    <a:pt x="2655316" y="354584"/>
                  </a:cubicBezTo>
                  <a:lnTo>
                    <a:pt x="2649474" y="379349"/>
                  </a:lnTo>
                  <a:cubicBezTo>
                    <a:pt x="2641346" y="377444"/>
                    <a:pt x="2633091" y="375539"/>
                    <a:pt x="2624836" y="373634"/>
                  </a:cubicBezTo>
                  <a:close/>
                  <a:moveTo>
                    <a:pt x="2674493" y="385318"/>
                  </a:moveTo>
                  <a:cubicBezTo>
                    <a:pt x="2682748" y="387350"/>
                    <a:pt x="2691003" y="389382"/>
                    <a:pt x="2699258" y="391414"/>
                  </a:cubicBezTo>
                  <a:lnTo>
                    <a:pt x="2693035" y="416052"/>
                  </a:lnTo>
                  <a:cubicBezTo>
                    <a:pt x="2684907" y="414020"/>
                    <a:pt x="2676779" y="411988"/>
                    <a:pt x="2668524" y="409956"/>
                  </a:cubicBezTo>
                  <a:close/>
                  <a:moveTo>
                    <a:pt x="2718054" y="422402"/>
                  </a:moveTo>
                  <a:cubicBezTo>
                    <a:pt x="2726309" y="424561"/>
                    <a:pt x="2734564" y="426720"/>
                    <a:pt x="2742692" y="429006"/>
                  </a:cubicBezTo>
                  <a:lnTo>
                    <a:pt x="2735961" y="453517"/>
                  </a:lnTo>
                  <a:cubicBezTo>
                    <a:pt x="2727833" y="451358"/>
                    <a:pt x="2719705" y="449199"/>
                    <a:pt x="2711577" y="447040"/>
                  </a:cubicBezTo>
                  <a:close/>
                  <a:moveTo>
                    <a:pt x="2760853" y="460502"/>
                  </a:moveTo>
                  <a:cubicBezTo>
                    <a:pt x="2769108" y="462788"/>
                    <a:pt x="2777236" y="465201"/>
                    <a:pt x="2785364" y="467614"/>
                  </a:cubicBezTo>
                  <a:lnTo>
                    <a:pt x="2778252" y="491998"/>
                  </a:lnTo>
                  <a:cubicBezTo>
                    <a:pt x="2770251" y="489585"/>
                    <a:pt x="2762123" y="487299"/>
                    <a:pt x="2753995" y="485013"/>
                  </a:cubicBezTo>
                  <a:close/>
                  <a:moveTo>
                    <a:pt x="2803017" y="499491"/>
                  </a:moveTo>
                  <a:cubicBezTo>
                    <a:pt x="2811272" y="502031"/>
                    <a:pt x="2819400" y="504571"/>
                    <a:pt x="2827401" y="507111"/>
                  </a:cubicBezTo>
                  <a:lnTo>
                    <a:pt x="2819654" y="531368"/>
                  </a:lnTo>
                  <a:cubicBezTo>
                    <a:pt x="2811653" y="528828"/>
                    <a:pt x="2803652" y="526288"/>
                    <a:pt x="2795524" y="523875"/>
                  </a:cubicBezTo>
                  <a:close/>
                  <a:moveTo>
                    <a:pt x="2844165" y="539369"/>
                  </a:moveTo>
                  <a:cubicBezTo>
                    <a:pt x="2852293" y="542036"/>
                    <a:pt x="2860421" y="544830"/>
                    <a:pt x="2868422" y="547497"/>
                  </a:cubicBezTo>
                  <a:lnTo>
                    <a:pt x="2860167" y="571500"/>
                  </a:lnTo>
                  <a:cubicBezTo>
                    <a:pt x="2852293" y="568833"/>
                    <a:pt x="2844292" y="566039"/>
                    <a:pt x="2836291" y="563372"/>
                  </a:cubicBezTo>
                  <a:close/>
                  <a:moveTo>
                    <a:pt x="2884551" y="580009"/>
                  </a:moveTo>
                  <a:cubicBezTo>
                    <a:pt x="2892679" y="582930"/>
                    <a:pt x="2900680" y="585851"/>
                    <a:pt x="2908554" y="588772"/>
                  </a:cubicBezTo>
                  <a:lnTo>
                    <a:pt x="2899664" y="612521"/>
                  </a:lnTo>
                  <a:cubicBezTo>
                    <a:pt x="2891917" y="609600"/>
                    <a:pt x="2883916" y="606679"/>
                    <a:pt x="2876042" y="603758"/>
                  </a:cubicBezTo>
                  <a:close/>
                  <a:moveTo>
                    <a:pt x="2923921" y="621792"/>
                  </a:moveTo>
                  <a:cubicBezTo>
                    <a:pt x="2931922" y="624967"/>
                    <a:pt x="2939923" y="628142"/>
                    <a:pt x="2947670" y="631317"/>
                  </a:cubicBezTo>
                  <a:lnTo>
                    <a:pt x="2938018" y="654812"/>
                  </a:lnTo>
                  <a:cubicBezTo>
                    <a:pt x="2930271" y="651637"/>
                    <a:pt x="2922524" y="648589"/>
                    <a:pt x="2914650" y="645414"/>
                  </a:cubicBezTo>
                  <a:close/>
                  <a:moveTo>
                    <a:pt x="2962021" y="664845"/>
                  </a:moveTo>
                  <a:cubicBezTo>
                    <a:pt x="2969895" y="668274"/>
                    <a:pt x="2977769" y="671703"/>
                    <a:pt x="2985516" y="675132"/>
                  </a:cubicBezTo>
                  <a:lnTo>
                    <a:pt x="2975102" y="698246"/>
                  </a:lnTo>
                  <a:cubicBezTo>
                    <a:pt x="2967482" y="694817"/>
                    <a:pt x="2959862" y="691515"/>
                    <a:pt x="2952115" y="688086"/>
                  </a:cubicBezTo>
                  <a:close/>
                  <a:moveTo>
                    <a:pt x="2998851" y="709168"/>
                  </a:moveTo>
                  <a:cubicBezTo>
                    <a:pt x="3006725" y="712851"/>
                    <a:pt x="3014345" y="716661"/>
                    <a:pt x="3021965" y="720344"/>
                  </a:cubicBezTo>
                  <a:lnTo>
                    <a:pt x="3010662" y="743077"/>
                  </a:lnTo>
                  <a:cubicBezTo>
                    <a:pt x="3003296" y="739394"/>
                    <a:pt x="2995676" y="735711"/>
                    <a:pt x="2988056" y="732028"/>
                  </a:cubicBezTo>
                  <a:close/>
                  <a:moveTo>
                    <a:pt x="3034030" y="755015"/>
                  </a:moveTo>
                  <a:cubicBezTo>
                    <a:pt x="3041650" y="759079"/>
                    <a:pt x="3049270" y="763143"/>
                    <a:pt x="3056636" y="767334"/>
                  </a:cubicBezTo>
                  <a:lnTo>
                    <a:pt x="3044190" y="789559"/>
                  </a:lnTo>
                  <a:cubicBezTo>
                    <a:pt x="3036951" y="785495"/>
                    <a:pt x="3029712" y="781558"/>
                    <a:pt x="3022092" y="777621"/>
                  </a:cubicBezTo>
                  <a:close/>
                  <a:moveTo>
                    <a:pt x="3066923" y="802767"/>
                  </a:moveTo>
                  <a:cubicBezTo>
                    <a:pt x="3074416" y="807212"/>
                    <a:pt x="3081782" y="811784"/>
                    <a:pt x="3088894" y="816229"/>
                  </a:cubicBezTo>
                  <a:lnTo>
                    <a:pt x="3075305" y="837692"/>
                  </a:lnTo>
                  <a:cubicBezTo>
                    <a:pt x="3068320" y="833247"/>
                    <a:pt x="3061208" y="828929"/>
                    <a:pt x="3053969" y="824611"/>
                  </a:cubicBezTo>
                  <a:close/>
                  <a:moveTo>
                    <a:pt x="3097530" y="852297"/>
                  </a:moveTo>
                  <a:cubicBezTo>
                    <a:pt x="3104769" y="857250"/>
                    <a:pt x="3111754" y="862203"/>
                    <a:pt x="3118612" y="867283"/>
                  </a:cubicBezTo>
                  <a:lnTo>
                    <a:pt x="3103499" y="887730"/>
                  </a:lnTo>
                  <a:cubicBezTo>
                    <a:pt x="3096895" y="882904"/>
                    <a:pt x="3090164" y="878078"/>
                    <a:pt x="3083179" y="873252"/>
                  </a:cubicBezTo>
                  <a:close/>
                  <a:moveTo>
                    <a:pt x="3124835" y="903986"/>
                  </a:moveTo>
                  <a:cubicBezTo>
                    <a:pt x="3131693" y="909574"/>
                    <a:pt x="3138297" y="915035"/>
                    <a:pt x="3144774" y="920750"/>
                  </a:cubicBezTo>
                  <a:lnTo>
                    <a:pt x="3128010" y="939800"/>
                  </a:lnTo>
                  <a:cubicBezTo>
                    <a:pt x="3121914" y="934466"/>
                    <a:pt x="3115564" y="929132"/>
                    <a:pt x="3109087" y="923798"/>
                  </a:cubicBezTo>
                  <a:close/>
                  <a:moveTo>
                    <a:pt x="3148076" y="958342"/>
                  </a:moveTo>
                  <a:cubicBezTo>
                    <a:pt x="3154426" y="964565"/>
                    <a:pt x="3160522" y="970915"/>
                    <a:pt x="3166237" y="977265"/>
                  </a:cubicBezTo>
                  <a:lnTo>
                    <a:pt x="3147314" y="994283"/>
                  </a:lnTo>
                  <a:cubicBezTo>
                    <a:pt x="3141980" y="988314"/>
                    <a:pt x="3136265" y="982345"/>
                    <a:pt x="3130296" y="976503"/>
                  </a:cubicBezTo>
                  <a:close/>
                  <a:moveTo>
                    <a:pt x="3165348" y="1015619"/>
                  </a:moveTo>
                  <a:cubicBezTo>
                    <a:pt x="3170809" y="1022731"/>
                    <a:pt x="3176016" y="1029843"/>
                    <a:pt x="3180715" y="1037082"/>
                  </a:cubicBezTo>
                  <a:lnTo>
                    <a:pt x="3159506" y="1050925"/>
                  </a:lnTo>
                  <a:cubicBezTo>
                    <a:pt x="3155188" y="1044321"/>
                    <a:pt x="3150489" y="1037717"/>
                    <a:pt x="3145409" y="1031113"/>
                  </a:cubicBezTo>
                  <a:close/>
                  <a:moveTo>
                    <a:pt x="3174238" y="1075563"/>
                  </a:moveTo>
                  <a:cubicBezTo>
                    <a:pt x="3178429" y="1083691"/>
                    <a:pt x="3182239" y="1091819"/>
                    <a:pt x="3185414" y="1100074"/>
                  </a:cubicBezTo>
                  <a:lnTo>
                    <a:pt x="3161792" y="1109345"/>
                  </a:lnTo>
                  <a:cubicBezTo>
                    <a:pt x="3158871" y="1101979"/>
                    <a:pt x="3155569" y="1094740"/>
                    <a:pt x="3151759" y="1087374"/>
                  </a:cubicBezTo>
                  <a:close/>
                  <a:moveTo>
                    <a:pt x="3171190" y="1137412"/>
                  </a:moveTo>
                  <a:cubicBezTo>
                    <a:pt x="3173476" y="1146175"/>
                    <a:pt x="3175127" y="1155065"/>
                    <a:pt x="3176143" y="1163955"/>
                  </a:cubicBezTo>
                  <a:lnTo>
                    <a:pt x="3150870" y="1166876"/>
                  </a:lnTo>
                  <a:cubicBezTo>
                    <a:pt x="3149981" y="1159129"/>
                    <a:pt x="3148457" y="1151382"/>
                    <a:pt x="3146552" y="1143635"/>
                  </a:cubicBezTo>
                  <a:close/>
                  <a:moveTo>
                    <a:pt x="3152775" y="1196975"/>
                  </a:moveTo>
                  <a:lnTo>
                    <a:pt x="3152775" y="1222375"/>
                  </a:lnTo>
                  <a:lnTo>
                    <a:pt x="3127375" y="1222375"/>
                  </a:lnTo>
                  <a:lnTo>
                    <a:pt x="3127375" y="1196975"/>
                  </a:lnTo>
                  <a:close/>
                  <a:moveTo>
                    <a:pt x="3127375" y="1247775"/>
                  </a:moveTo>
                  <a:lnTo>
                    <a:pt x="3127375" y="1273175"/>
                  </a:lnTo>
                  <a:lnTo>
                    <a:pt x="3101975" y="1273175"/>
                  </a:lnTo>
                  <a:lnTo>
                    <a:pt x="3101975" y="1247775"/>
                  </a:lnTo>
                  <a:close/>
                  <a:moveTo>
                    <a:pt x="3101975" y="1298575"/>
                  </a:moveTo>
                  <a:lnTo>
                    <a:pt x="3101975" y="1323975"/>
                  </a:lnTo>
                  <a:lnTo>
                    <a:pt x="3076575" y="1323975"/>
                  </a:lnTo>
                  <a:lnTo>
                    <a:pt x="3076575" y="1298575"/>
                  </a:lnTo>
                  <a:close/>
                  <a:moveTo>
                    <a:pt x="3076575" y="1349375"/>
                  </a:moveTo>
                  <a:lnTo>
                    <a:pt x="3076575" y="1374775"/>
                  </a:lnTo>
                  <a:lnTo>
                    <a:pt x="3051175" y="1374775"/>
                  </a:lnTo>
                  <a:lnTo>
                    <a:pt x="3051175" y="1349375"/>
                  </a:lnTo>
                  <a:close/>
                  <a:moveTo>
                    <a:pt x="3051175" y="1400175"/>
                  </a:moveTo>
                  <a:lnTo>
                    <a:pt x="3051175" y="1425575"/>
                  </a:lnTo>
                  <a:lnTo>
                    <a:pt x="3025775" y="1425575"/>
                  </a:lnTo>
                  <a:lnTo>
                    <a:pt x="3025775" y="1400175"/>
                  </a:lnTo>
                  <a:close/>
                  <a:moveTo>
                    <a:pt x="3025775" y="1450975"/>
                  </a:moveTo>
                  <a:lnTo>
                    <a:pt x="3025775" y="1476375"/>
                  </a:lnTo>
                  <a:lnTo>
                    <a:pt x="3000375" y="1476375"/>
                  </a:lnTo>
                  <a:lnTo>
                    <a:pt x="3000375" y="1450975"/>
                  </a:lnTo>
                  <a:close/>
                  <a:moveTo>
                    <a:pt x="3000375" y="1501775"/>
                  </a:moveTo>
                  <a:lnTo>
                    <a:pt x="3000375" y="1527175"/>
                  </a:lnTo>
                  <a:lnTo>
                    <a:pt x="2974975" y="1527175"/>
                  </a:lnTo>
                  <a:lnTo>
                    <a:pt x="2974975" y="1501775"/>
                  </a:lnTo>
                  <a:close/>
                  <a:moveTo>
                    <a:pt x="2974975" y="1552575"/>
                  </a:moveTo>
                  <a:lnTo>
                    <a:pt x="2974975" y="1577975"/>
                  </a:lnTo>
                  <a:lnTo>
                    <a:pt x="2949575" y="1577975"/>
                  </a:lnTo>
                  <a:lnTo>
                    <a:pt x="2949575" y="1552575"/>
                  </a:lnTo>
                  <a:close/>
                  <a:moveTo>
                    <a:pt x="2949575" y="1603375"/>
                  </a:moveTo>
                  <a:lnTo>
                    <a:pt x="2949575" y="1628775"/>
                  </a:lnTo>
                  <a:lnTo>
                    <a:pt x="2924175" y="1628775"/>
                  </a:lnTo>
                  <a:lnTo>
                    <a:pt x="2924175" y="1603375"/>
                  </a:lnTo>
                  <a:close/>
                  <a:moveTo>
                    <a:pt x="2924175" y="1654175"/>
                  </a:moveTo>
                  <a:lnTo>
                    <a:pt x="2924175" y="1679575"/>
                  </a:lnTo>
                  <a:lnTo>
                    <a:pt x="2898775" y="1679575"/>
                  </a:lnTo>
                  <a:lnTo>
                    <a:pt x="2898775" y="1654175"/>
                  </a:lnTo>
                  <a:close/>
                  <a:moveTo>
                    <a:pt x="2898775" y="1704975"/>
                  </a:moveTo>
                  <a:lnTo>
                    <a:pt x="2898775" y="1730375"/>
                  </a:lnTo>
                  <a:lnTo>
                    <a:pt x="2873375" y="1730375"/>
                  </a:lnTo>
                  <a:lnTo>
                    <a:pt x="2873375" y="1704975"/>
                  </a:lnTo>
                  <a:close/>
                  <a:moveTo>
                    <a:pt x="2873375" y="1755775"/>
                  </a:moveTo>
                  <a:lnTo>
                    <a:pt x="2873375" y="1781175"/>
                  </a:lnTo>
                  <a:lnTo>
                    <a:pt x="2847975" y="1781175"/>
                  </a:lnTo>
                  <a:lnTo>
                    <a:pt x="2847975" y="1755775"/>
                  </a:lnTo>
                  <a:close/>
                  <a:moveTo>
                    <a:pt x="2847975" y="1806575"/>
                  </a:moveTo>
                  <a:lnTo>
                    <a:pt x="2847975" y="1831975"/>
                  </a:lnTo>
                  <a:lnTo>
                    <a:pt x="2822575" y="1831975"/>
                  </a:lnTo>
                  <a:lnTo>
                    <a:pt x="2822575" y="1806575"/>
                  </a:lnTo>
                  <a:close/>
                  <a:moveTo>
                    <a:pt x="2822575" y="1857375"/>
                  </a:moveTo>
                  <a:lnTo>
                    <a:pt x="2822575" y="1882775"/>
                  </a:lnTo>
                  <a:lnTo>
                    <a:pt x="2797175" y="1882775"/>
                  </a:lnTo>
                  <a:lnTo>
                    <a:pt x="2797175" y="1857375"/>
                  </a:lnTo>
                  <a:close/>
                  <a:moveTo>
                    <a:pt x="2797175" y="1908175"/>
                  </a:moveTo>
                  <a:lnTo>
                    <a:pt x="2797175" y="1933575"/>
                  </a:lnTo>
                  <a:lnTo>
                    <a:pt x="2771775" y="1933575"/>
                  </a:lnTo>
                  <a:lnTo>
                    <a:pt x="2771775" y="1908175"/>
                  </a:lnTo>
                  <a:close/>
                  <a:moveTo>
                    <a:pt x="2771775" y="1958975"/>
                  </a:moveTo>
                  <a:lnTo>
                    <a:pt x="2771775" y="1984375"/>
                  </a:lnTo>
                  <a:lnTo>
                    <a:pt x="2746375" y="1984375"/>
                  </a:lnTo>
                  <a:lnTo>
                    <a:pt x="2746375" y="1958975"/>
                  </a:lnTo>
                  <a:close/>
                  <a:moveTo>
                    <a:pt x="2746375" y="2009775"/>
                  </a:moveTo>
                  <a:lnTo>
                    <a:pt x="2746375" y="2035175"/>
                  </a:lnTo>
                  <a:lnTo>
                    <a:pt x="2720975" y="2035175"/>
                  </a:lnTo>
                  <a:lnTo>
                    <a:pt x="2720975" y="2009775"/>
                  </a:lnTo>
                  <a:close/>
                  <a:moveTo>
                    <a:pt x="2720975" y="2060575"/>
                  </a:moveTo>
                  <a:lnTo>
                    <a:pt x="2720975" y="2085975"/>
                  </a:lnTo>
                  <a:lnTo>
                    <a:pt x="2695575" y="2085975"/>
                  </a:lnTo>
                  <a:lnTo>
                    <a:pt x="2695575" y="2060575"/>
                  </a:lnTo>
                  <a:close/>
                  <a:moveTo>
                    <a:pt x="2695575" y="2111375"/>
                  </a:moveTo>
                  <a:lnTo>
                    <a:pt x="2695575" y="2136775"/>
                  </a:lnTo>
                  <a:lnTo>
                    <a:pt x="2670175" y="2136775"/>
                  </a:lnTo>
                  <a:lnTo>
                    <a:pt x="2670175" y="2111375"/>
                  </a:lnTo>
                  <a:close/>
                  <a:moveTo>
                    <a:pt x="2670175" y="2162175"/>
                  </a:moveTo>
                  <a:lnTo>
                    <a:pt x="2670175" y="2187575"/>
                  </a:lnTo>
                  <a:lnTo>
                    <a:pt x="2644775" y="2187575"/>
                  </a:lnTo>
                  <a:lnTo>
                    <a:pt x="2644775" y="2162175"/>
                  </a:lnTo>
                  <a:close/>
                  <a:moveTo>
                    <a:pt x="2644775" y="2212975"/>
                  </a:moveTo>
                  <a:lnTo>
                    <a:pt x="2644775" y="2238375"/>
                  </a:lnTo>
                  <a:lnTo>
                    <a:pt x="2619375" y="2238375"/>
                  </a:lnTo>
                  <a:lnTo>
                    <a:pt x="2619375" y="2212975"/>
                  </a:lnTo>
                  <a:close/>
                  <a:moveTo>
                    <a:pt x="2619375" y="2263775"/>
                  </a:moveTo>
                  <a:lnTo>
                    <a:pt x="2619375" y="2289175"/>
                  </a:lnTo>
                  <a:lnTo>
                    <a:pt x="2593975" y="2289175"/>
                  </a:lnTo>
                  <a:lnTo>
                    <a:pt x="2593975" y="2263775"/>
                  </a:lnTo>
                  <a:close/>
                  <a:moveTo>
                    <a:pt x="2593975" y="2314575"/>
                  </a:moveTo>
                  <a:lnTo>
                    <a:pt x="2593975" y="2339975"/>
                  </a:lnTo>
                  <a:lnTo>
                    <a:pt x="2568575" y="2339975"/>
                  </a:lnTo>
                  <a:lnTo>
                    <a:pt x="2568575" y="2314575"/>
                  </a:lnTo>
                  <a:close/>
                  <a:moveTo>
                    <a:pt x="2568575" y="2365375"/>
                  </a:moveTo>
                  <a:lnTo>
                    <a:pt x="2568575" y="2390775"/>
                  </a:lnTo>
                  <a:lnTo>
                    <a:pt x="2543175" y="2390775"/>
                  </a:lnTo>
                  <a:lnTo>
                    <a:pt x="2543175" y="2365375"/>
                  </a:lnTo>
                  <a:close/>
                  <a:moveTo>
                    <a:pt x="2543175" y="2416175"/>
                  </a:moveTo>
                  <a:lnTo>
                    <a:pt x="2543175" y="2441575"/>
                  </a:lnTo>
                  <a:lnTo>
                    <a:pt x="2517775" y="2441575"/>
                  </a:lnTo>
                  <a:lnTo>
                    <a:pt x="2517775" y="2416175"/>
                  </a:lnTo>
                  <a:close/>
                  <a:moveTo>
                    <a:pt x="2517775" y="2466975"/>
                  </a:moveTo>
                  <a:lnTo>
                    <a:pt x="2517775" y="2492375"/>
                  </a:lnTo>
                  <a:lnTo>
                    <a:pt x="2492375" y="2492375"/>
                  </a:lnTo>
                  <a:lnTo>
                    <a:pt x="2492375" y="2466975"/>
                  </a:lnTo>
                  <a:close/>
                  <a:moveTo>
                    <a:pt x="2492375" y="2517775"/>
                  </a:moveTo>
                  <a:lnTo>
                    <a:pt x="2492375" y="2543175"/>
                  </a:lnTo>
                  <a:lnTo>
                    <a:pt x="2466975" y="2543175"/>
                  </a:lnTo>
                  <a:lnTo>
                    <a:pt x="2466975" y="2517775"/>
                  </a:lnTo>
                  <a:close/>
                  <a:moveTo>
                    <a:pt x="2466975" y="2568575"/>
                  </a:moveTo>
                  <a:lnTo>
                    <a:pt x="2466975" y="2593975"/>
                  </a:lnTo>
                  <a:lnTo>
                    <a:pt x="2441575" y="2593975"/>
                  </a:lnTo>
                  <a:lnTo>
                    <a:pt x="2441575" y="2568575"/>
                  </a:lnTo>
                  <a:close/>
                  <a:moveTo>
                    <a:pt x="2441575" y="2619375"/>
                  </a:moveTo>
                  <a:lnTo>
                    <a:pt x="2441575" y="2644775"/>
                  </a:lnTo>
                  <a:lnTo>
                    <a:pt x="2416175" y="2644775"/>
                  </a:lnTo>
                  <a:lnTo>
                    <a:pt x="2416175" y="2619375"/>
                  </a:lnTo>
                  <a:close/>
                  <a:moveTo>
                    <a:pt x="2416175" y="2670175"/>
                  </a:moveTo>
                  <a:lnTo>
                    <a:pt x="2416175" y="2695575"/>
                  </a:lnTo>
                  <a:lnTo>
                    <a:pt x="2390775" y="2695575"/>
                  </a:lnTo>
                  <a:lnTo>
                    <a:pt x="2390775" y="2670175"/>
                  </a:lnTo>
                  <a:close/>
                  <a:moveTo>
                    <a:pt x="2390775" y="2720975"/>
                  </a:moveTo>
                  <a:lnTo>
                    <a:pt x="2390775" y="2746375"/>
                  </a:lnTo>
                  <a:lnTo>
                    <a:pt x="2365375" y="2746375"/>
                  </a:lnTo>
                  <a:lnTo>
                    <a:pt x="2365375" y="2720975"/>
                  </a:lnTo>
                  <a:close/>
                  <a:moveTo>
                    <a:pt x="2365375" y="2771775"/>
                  </a:moveTo>
                  <a:lnTo>
                    <a:pt x="2365375" y="2797175"/>
                  </a:lnTo>
                  <a:lnTo>
                    <a:pt x="2339975" y="2797175"/>
                  </a:lnTo>
                  <a:lnTo>
                    <a:pt x="2339975" y="2771775"/>
                  </a:lnTo>
                  <a:close/>
                  <a:moveTo>
                    <a:pt x="2339975" y="2822575"/>
                  </a:moveTo>
                  <a:lnTo>
                    <a:pt x="2339975" y="2847975"/>
                  </a:lnTo>
                  <a:lnTo>
                    <a:pt x="2314575" y="2847975"/>
                  </a:lnTo>
                  <a:lnTo>
                    <a:pt x="2314575" y="2822575"/>
                  </a:lnTo>
                  <a:close/>
                  <a:moveTo>
                    <a:pt x="2314575" y="2873375"/>
                  </a:moveTo>
                  <a:lnTo>
                    <a:pt x="2314575" y="2898775"/>
                  </a:lnTo>
                  <a:lnTo>
                    <a:pt x="2289175" y="2898775"/>
                  </a:lnTo>
                  <a:lnTo>
                    <a:pt x="2289175" y="2873375"/>
                  </a:lnTo>
                  <a:close/>
                  <a:moveTo>
                    <a:pt x="2289175" y="2924175"/>
                  </a:moveTo>
                  <a:lnTo>
                    <a:pt x="2289175" y="2949575"/>
                  </a:lnTo>
                  <a:lnTo>
                    <a:pt x="2263775" y="2949575"/>
                  </a:lnTo>
                  <a:lnTo>
                    <a:pt x="2263775" y="2924175"/>
                  </a:lnTo>
                  <a:close/>
                  <a:moveTo>
                    <a:pt x="2263775" y="2974975"/>
                  </a:moveTo>
                  <a:lnTo>
                    <a:pt x="2263775" y="3000375"/>
                  </a:lnTo>
                  <a:lnTo>
                    <a:pt x="2238375" y="3000375"/>
                  </a:lnTo>
                  <a:lnTo>
                    <a:pt x="2238375" y="2974975"/>
                  </a:lnTo>
                  <a:close/>
                  <a:moveTo>
                    <a:pt x="2238375" y="3025775"/>
                  </a:moveTo>
                  <a:lnTo>
                    <a:pt x="2238375" y="3051175"/>
                  </a:lnTo>
                  <a:lnTo>
                    <a:pt x="2212975" y="3051175"/>
                  </a:lnTo>
                  <a:lnTo>
                    <a:pt x="2212975" y="3025775"/>
                  </a:lnTo>
                  <a:close/>
                  <a:moveTo>
                    <a:pt x="2212975" y="3076575"/>
                  </a:moveTo>
                  <a:lnTo>
                    <a:pt x="2212975" y="3101975"/>
                  </a:lnTo>
                  <a:lnTo>
                    <a:pt x="2187575" y="3101975"/>
                  </a:lnTo>
                  <a:lnTo>
                    <a:pt x="2187575" y="3076575"/>
                  </a:lnTo>
                  <a:close/>
                  <a:moveTo>
                    <a:pt x="2187575" y="3127375"/>
                  </a:moveTo>
                  <a:lnTo>
                    <a:pt x="2187575" y="3152775"/>
                  </a:lnTo>
                  <a:lnTo>
                    <a:pt x="2162175" y="3152775"/>
                  </a:lnTo>
                  <a:lnTo>
                    <a:pt x="2162175" y="3127375"/>
                  </a:lnTo>
                  <a:close/>
                  <a:moveTo>
                    <a:pt x="2162175" y="3178175"/>
                  </a:moveTo>
                  <a:lnTo>
                    <a:pt x="2162175" y="3203575"/>
                  </a:lnTo>
                  <a:lnTo>
                    <a:pt x="2136775" y="3203575"/>
                  </a:lnTo>
                  <a:lnTo>
                    <a:pt x="2136775" y="3178175"/>
                  </a:lnTo>
                  <a:close/>
                  <a:moveTo>
                    <a:pt x="2136775" y="3228975"/>
                  </a:moveTo>
                  <a:lnTo>
                    <a:pt x="2136775" y="3254375"/>
                  </a:lnTo>
                  <a:lnTo>
                    <a:pt x="2111375" y="3254375"/>
                  </a:lnTo>
                  <a:lnTo>
                    <a:pt x="2111375" y="3228975"/>
                  </a:lnTo>
                  <a:close/>
                  <a:moveTo>
                    <a:pt x="2111375" y="3279775"/>
                  </a:moveTo>
                  <a:lnTo>
                    <a:pt x="2111375" y="3305175"/>
                  </a:lnTo>
                  <a:lnTo>
                    <a:pt x="2085975" y="3305175"/>
                  </a:lnTo>
                  <a:lnTo>
                    <a:pt x="2085975" y="3279775"/>
                  </a:lnTo>
                  <a:close/>
                  <a:moveTo>
                    <a:pt x="2085975" y="3330575"/>
                  </a:moveTo>
                  <a:lnTo>
                    <a:pt x="2085975" y="3355975"/>
                  </a:lnTo>
                  <a:lnTo>
                    <a:pt x="2060575" y="3355975"/>
                  </a:lnTo>
                  <a:lnTo>
                    <a:pt x="2060575" y="3330575"/>
                  </a:lnTo>
                  <a:close/>
                  <a:moveTo>
                    <a:pt x="2060575" y="3381375"/>
                  </a:moveTo>
                  <a:lnTo>
                    <a:pt x="2060575" y="3400679"/>
                  </a:lnTo>
                  <a:lnTo>
                    <a:pt x="2047875" y="3400679"/>
                  </a:lnTo>
                  <a:lnTo>
                    <a:pt x="2060575" y="3400679"/>
                  </a:lnTo>
                  <a:cubicBezTo>
                    <a:pt x="2060575" y="3402838"/>
                    <a:pt x="2060575" y="3404997"/>
                    <a:pt x="2060448" y="3407156"/>
                  </a:cubicBezTo>
                  <a:lnTo>
                    <a:pt x="2035048" y="3406267"/>
                  </a:lnTo>
                  <a:cubicBezTo>
                    <a:pt x="2035048" y="3404362"/>
                    <a:pt x="2035175" y="3402457"/>
                    <a:pt x="2035175" y="3400679"/>
                  </a:cubicBezTo>
                  <a:lnTo>
                    <a:pt x="2035175" y="3381375"/>
                  </a:lnTo>
                  <a:close/>
                  <a:moveTo>
                    <a:pt x="2032381" y="3434080"/>
                  </a:moveTo>
                  <a:cubicBezTo>
                    <a:pt x="2030857" y="3442970"/>
                    <a:pt x="2028698" y="3451733"/>
                    <a:pt x="2026031" y="3460369"/>
                  </a:cubicBezTo>
                  <a:lnTo>
                    <a:pt x="2001774" y="3452876"/>
                  </a:lnTo>
                  <a:cubicBezTo>
                    <a:pt x="2004187" y="3445256"/>
                    <a:pt x="2005965" y="3437509"/>
                    <a:pt x="2007362" y="3429762"/>
                  </a:cubicBezTo>
                  <a:close/>
                  <a:moveTo>
                    <a:pt x="1991614" y="3481197"/>
                  </a:moveTo>
                  <a:cubicBezTo>
                    <a:pt x="1988058" y="3489198"/>
                    <a:pt x="1983994" y="3497072"/>
                    <a:pt x="1979549" y="3504946"/>
                  </a:cubicBezTo>
                  <a:lnTo>
                    <a:pt x="1957578" y="3492246"/>
                  </a:lnTo>
                  <a:cubicBezTo>
                    <a:pt x="1961642" y="3485134"/>
                    <a:pt x="1965325" y="3478022"/>
                    <a:pt x="1968500" y="3470910"/>
                  </a:cubicBezTo>
                  <a:close/>
                  <a:moveTo>
                    <a:pt x="1942084" y="3517138"/>
                  </a:moveTo>
                  <a:cubicBezTo>
                    <a:pt x="1937131" y="3524250"/>
                    <a:pt x="1931797" y="3531235"/>
                    <a:pt x="1926082" y="3538093"/>
                  </a:cubicBezTo>
                  <a:lnTo>
                    <a:pt x="3327400" y="2908046"/>
                  </a:lnTo>
                  <a:cubicBezTo>
                    <a:pt x="3332734" y="2901569"/>
                    <a:pt x="3337687" y="2895092"/>
                    <a:pt x="3342259" y="2888615"/>
                  </a:cubicBezTo>
                  <a:close/>
                  <a:moveTo>
                    <a:pt x="3308858" y="2929255"/>
                  </a:moveTo>
                  <a:cubicBezTo>
                    <a:pt x="3303016" y="2935478"/>
                    <a:pt x="3296793" y="2941574"/>
                    <a:pt x="3290316" y="2947670"/>
                  </a:cubicBezTo>
                  <a:lnTo>
                    <a:pt x="3272917" y="2929128"/>
                  </a:lnTo>
                  <a:cubicBezTo>
                    <a:pt x="3279013" y="2923413"/>
                    <a:pt x="3284855" y="2917571"/>
                    <a:pt x="3290443" y="2911729"/>
                  </a:cubicBezTo>
                  <a:close/>
                  <a:moveTo>
                    <a:pt x="3252470" y="2947543"/>
                  </a:moveTo>
                  <a:cubicBezTo>
                    <a:pt x="3245993" y="2953004"/>
                    <a:pt x="3239262" y="2958465"/>
                    <a:pt x="3232277" y="2963926"/>
                  </a:cubicBezTo>
                  <a:lnTo>
                    <a:pt x="3216656" y="2943860"/>
                  </a:lnTo>
                  <a:cubicBezTo>
                    <a:pt x="3223387" y="2938653"/>
                    <a:pt x="3229737" y="2933446"/>
                    <a:pt x="3235960" y="2928239"/>
                  </a:cubicBezTo>
                  <a:close/>
                  <a:moveTo>
                    <a:pt x="3195066" y="2960116"/>
                  </a:moveTo>
                  <a:cubicBezTo>
                    <a:pt x="3188208" y="2965069"/>
                    <a:pt x="3181096" y="2969895"/>
                    <a:pt x="3173730" y="2974721"/>
                  </a:cubicBezTo>
                  <a:lnTo>
                    <a:pt x="3159633" y="2953512"/>
                  </a:lnTo>
                  <a:cubicBezTo>
                    <a:pt x="3166745" y="2948813"/>
                    <a:pt x="3173603" y="2944114"/>
                    <a:pt x="3180207" y="2939415"/>
                  </a:cubicBezTo>
                  <a:close/>
                  <a:moveTo>
                    <a:pt x="3137154" y="2967990"/>
                  </a:moveTo>
                  <a:cubicBezTo>
                    <a:pt x="3129915" y="2972435"/>
                    <a:pt x="3122549" y="2976880"/>
                    <a:pt x="3115056" y="2981198"/>
                  </a:cubicBezTo>
                  <a:lnTo>
                    <a:pt x="3102356" y="2959227"/>
                  </a:lnTo>
                  <a:cubicBezTo>
                    <a:pt x="3109722" y="2954909"/>
                    <a:pt x="3116834" y="2950718"/>
                    <a:pt x="3123819" y="2946400"/>
                  </a:cubicBezTo>
                  <a:close/>
                  <a:moveTo>
                    <a:pt x="3079242" y="2972308"/>
                  </a:moveTo>
                  <a:cubicBezTo>
                    <a:pt x="3071876" y="2976372"/>
                    <a:pt x="3064256" y="2980436"/>
                    <a:pt x="3056509" y="2984373"/>
                  </a:cubicBezTo>
                  <a:lnTo>
                    <a:pt x="3044825" y="2961767"/>
                  </a:lnTo>
                  <a:cubicBezTo>
                    <a:pt x="3052318" y="2957830"/>
                    <a:pt x="3059811" y="2953893"/>
                    <a:pt x="3067050" y="2949956"/>
                  </a:cubicBezTo>
                  <a:close/>
                  <a:moveTo>
                    <a:pt x="3021457" y="2973578"/>
                  </a:moveTo>
                  <a:cubicBezTo>
                    <a:pt x="3013837" y="2977261"/>
                    <a:pt x="3006090" y="2980944"/>
                    <a:pt x="2998343" y="2984627"/>
                  </a:cubicBezTo>
                  <a:lnTo>
                    <a:pt x="2987675" y="2961640"/>
                  </a:lnTo>
                  <a:cubicBezTo>
                    <a:pt x="2995422" y="2958084"/>
                    <a:pt x="3002915" y="2954401"/>
                    <a:pt x="3010408" y="2950845"/>
                  </a:cubicBezTo>
                  <a:close/>
                  <a:moveTo>
                    <a:pt x="2963926" y="2972435"/>
                  </a:moveTo>
                  <a:cubicBezTo>
                    <a:pt x="2956179" y="2975864"/>
                    <a:pt x="2948305" y="2979293"/>
                    <a:pt x="2940431" y="2982595"/>
                  </a:cubicBezTo>
                  <a:lnTo>
                    <a:pt x="2930525" y="2959227"/>
                  </a:lnTo>
                  <a:cubicBezTo>
                    <a:pt x="2938399" y="2955925"/>
                    <a:pt x="2946019" y="2952623"/>
                    <a:pt x="2953639" y="2949194"/>
                  </a:cubicBezTo>
                  <a:close/>
                  <a:moveTo>
                    <a:pt x="2906395" y="2969133"/>
                  </a:moveTo>
                  <a:cubicBezTo>
                    <a:pt x="2898521" y="2972308"/>
                    <a:pt x="2890647" y="2975356"/>
                    <a:pt x="2882646" y="2978531"/>
                  </a:cubicBezTo>
                  <a:lnTo>
                    <a:pt x="2873502" y="2954782"/>
                  </a:lnTo>
                  <a:cubicBezTo>
                    <a:pt x="2881376" y="2951734"/>
                    <a:pt x="2889250" y="2948686"/>
                    <a:pt x="2896997" y="2945511"/>
                  </a:cubicBezTo>
                  <a:close/>
                  <a:moveTo>
                    <a:pt x="2849245" y="2963926"/>
                  </a:moveTo>
                  <a:cubicBezTo>
                    <a:pt x="2841371" y="2966847"/>
                    <a:pt x="2833243" y="2969768"/>
                    <a:pt x="2825242" y="2972562"/>
                  </a:cubicBezTo>
                  <a:lnTo>
                    <a:pt x="2816733" y="2948559"/>
                  </a:lnTo>
                  <a:cubicBezTo>
                    <a:pt x="2824734" y="2945765"/>
                    <a:pt x="2832608" y="2942844"/>
                    <a:pt x="2840482" y="2939923"/>
                  </a:cubicBezTo>
                  <a:close/>
                  <a:moveTo>
                    <a:pt x="2792349" y="2956941"/>
                  </a:moveTo>
                  <a:cubicBezTo>
                    <a:pt x="2784348" y="2959608"/>
                    <a:pt x="2776220" y="2962402"/>
                    <a:pt x="2768092" y="2965069"/>
                  </a:cubicBezTo>
                  <a:lnTo>
                    <a:pt x="2760218" y="2940939"/>
                  </a:lnTo>
                  <a:cubicBezTo>
                    <a:pt x="2768346" y="2938272"/>
                    <a:pt x="2776220" y="2935605"/>
                    <a:pt x="2784221" y="2932938"/>
                  </a:cubicBezTo>
                  <a:close/>
                  <a:moveTo>
                    <a:pt x="2735580" y="2948813"/>
                  </a:moveTo>
                  <a:cubicBezTo>
                    <a:pt x="2727579" y="2951353"/>
                    <a:pt x="2719324" y="2953893"/>
                    <a:pt x="2711196" y="2956306"/>
                  </a:cubicBezTo>
                  <a:lnTo>
                    <a:pt x="2703830" y="2932049"/>
                  </a:lnTo>
                  <a:cubicBezTo>
                    <a:pt x="2711958" y="2929636"/>
                    <a:pt x="2719959" y="2927096"/>
                    <a:pt x="2727960" y="2924683"/>
                  </a:cubicBezTo>
                  <a:close/>
                  <a:moveTo>
                    <a:pt x="2679065" y="2939415"/>
                  </a:moveTo>
                  <a:cubicBezTo>
                    <a:pt x="2670937" y="2941828"/>
                    <a:pt x="2662809" y="2944114"/>
                    <a:pt x="2654554" y="2946400"/>
                  </a:cubicBezTo>
                  <a:lnTo>
                    <a:pt x="2647696" y="2921889"/>
                  </a:lnTo>
                  <a:cubicBezTo>
                    <a:pt x="2655824" y="2919603"/>
                    <a:pt x="2663952" y="2917317"/>
                    <a:pt x="2671953" y="2915031"/>
                  </a:cubicBezTo>
                  <a:close/>
                  <a:moveTo>
                    <a:pt x="2781300" y="3210941"/>
                  </a:moveTo>
                  <a:cubicBezTo>
                    <a:pt x="2773172" y="3213100"/>
                    <a:pt x="2764917" y="3215259"/>
                    <a:pt x="2756662" y="3217418"/>
                  </a:cubicBezTo>
                  <a:lnTo>
                    <a:pt x="2750312" y="3192780"/>
                  </a:lnTo>
                  <a:cubicBezTo>
                    <a:pt x="2758567" y="3190621"/>
                    <a:pt x="2766695" y="3188462"/>
                    <a:pt x="2774696" y="3186303"/>
                  </a:cubicBezTo>
                  <a:close/>
                  <a:moveTo>
                    <a:pt x="2725293" y="3199130"/>
                  </a:moveTo>
                  <a:cubicBezTo>
                    <a:pt x="2717038" y="3201162"/>
                    <a:pt x="2708783" y="3203194"/>
                    <a:pt x="2700528" y="3205226"/>
                  </a:cubicBezTo>
                  <a:lnTo>
                    <a:pt x="2694559" y="3180588"/>
                  </a:lnTo>
                  <a:cubicBezTo>
                    <a:pt x="2702814" y="3178556"/>
                    <a:pt x="2710942" y="3176651"/>
                    <a:pt x="2719070" y="3174619"/>
                  </a:cubicBezTo>
                  <a:close/>
                  <a:moveTo>
                    <a:pt x="2669413" y="3186557"/>
                  </a:moveTo>
                  <a:cubicBezTo>
                    <a:pt x="2661158" y="3188462"/>
                    <a:pt x="2652903" y="3190367"/>
                    <a:pt x="2644521" y="3192145"/>
                  </a:cubicBezTo>
                  <a:lnTo>
                    <a:pt x="2639060" y="3167380"/>
                  </a:lnTo>
                  <a:cubicBezTo>
                    <a:pt x="2647315" y="3165602"/>
                    <a:pt x="2655570" y="3163697"/>
                    <a:pt x="2663698" y="3161792"/>
                  </a:cubicBezTo>
                  <a:close/>
                  <a:moveTo>
                    <a:pt x="2613914" y="3172841"/>
                  </a:moveTo>
                  <a:cubicBezTo>
                    <a:pt x="2605659" y="3174619"/>
                    <a:pt x="2597277" y="3176397"/>
                    <a:pt x="2589022" y="3178048"/>
                  </a:cubicBezTo>
                  <a:lnTo>
                    <a:pt x="2583942" y="3153156"/>
                  </a:lnTo>
                  <a:cubicBezTo>
                    <a:pt x="2592197" y="3151505"/>
                    <a:pt x="2600452" y="3149727"/>
                    <a:pt x="2608707" y="3147949"/>
                  </a:cubicBezTo>
                  <a:close/>
                  <a:moveTo>
                    <a:pt x="2558796" y="3158236"/>
                  </a:moveTo>
                  <a:cubicBezTo>
                    <a:pt x="2550541" y="3159887"/>
                    <a:pt x="2542159" y="3161538"/>
                    <a:pt x="2533777" y="3163062"/>
                  </a:cubicBezTo>
                  <a:lnTo>
                    <a:pt x="2529078" y="3138170"/>
                  </a:lnTo>
                  <a:cubicBezTo>
                    <a:pt x="2537460" y="3136646"/>
                    <a:pt x="2545715" y="3134995"/>
                    <a:pt x="2553970" y="3133344"/>
                  </a:cubicBezTo>
                  <a:close/>
                  <a:moveTo>
                    <a:pt x="2503932" y="3142869"/>
                  </a:moveTo>
                  <a:cubicBezTo>
                    <a:pt x="2495677" y="3144393"/>
                    <a:pt x="2487295" y="3145917"/>
                    <a:pt x="2478913" y="3147314"/>
                  </a:cubicBezTo>
                  <a:lnTo>
                    <a:pt x="2474468" y="3122295"/>
                  </a:lnTo>
                  <a:cubicBezTo>
                    <a:pt x="2482723" y="3120771"/>
                    <a:pt x="2491105" y="3119374"/>
                    <a:pt x="2499233" y="3117850"/>
                  </a:cubicBezTo>
                  <a:close/>
                  <a:moveTo>
                    <a:pt x="2449576" y="3126613"/>
                  </a:moveTo>
                  <a:cubicBezTo>
                    <a:pt x="2441321" y="3128010"/>
                    <a:pt x="2433066" y="3129407"/>
                    <a:pt x="2424684" y="3130677"/>
                  </a:cubicBezTo>
                  <a:lnTo>
                    <a:pt x="2420620" y="3105658"/>
                  </a:lnTo>
                  <a:cubicBezTo>
                    <a:pt x="2428875" y="3104261"/>
                    <a:pt x="2437130" y="3102991"/>
                    <a:pt x="2445385" y="3101594"/>
                  </a:cubicBezTo>
                  <a:close/>
                  <a:moveTo>
                    <a:pt x="2395347" y="3109722"/>
                  </a:moveTo>
                  <a:cubicBezTo>
                    <a:pt x="2386965" y="3110992"/>
                    <a:pt x="2378456" y="3112262"/>
                    <a:pt x="2369947" y="3113532"/>
                  </a:cubicBezTo>
                  <a:lnTo>
                    <a:pt x="2366264" y="3088386"/>
                  </a:lnTo>
                  <a:cubicBezTo>
                    <a:pt x="2374646" y="3087116"/>
                    <a:pt x="2383155" y="3085846"/>
                    <a:pt x="2391410" y="3084576"/>
                  </a:cubicBezTo>
                  <a:close/>
                  <a:moveTo>
                    <a:pt x="2340483" y="3092196"/>
                  </a:moveTo>
                  <a:cubicBezTo>
                    <a:pt x="2332101" y="3093339"/>
                    <a:pt x="2323592" y="3094609"/>
                    <a:pt x="2315083" y="3095752"/>
                  </a:cubicBezTo>
                  <a:lnTo>
                    <a:pt x="2311654" y="3070606"/>
                  </a:lnTo>
                  <a:cubicBezTo>
                    <a:pt x="2320163" y="3069463"/>
                    <a:pt x="2328545" y="3068320"/>
                    <a:pt x="2336927" y="3067050"/>
                  </a:cubicBezTo>
                  <a:close/>
                  <a:moveTo>
                    <a:pt x="2286635" y="3073908"/>
                  </a:moveTo>
                  <a:cubicBezTo>
                    <a:pt x="2278253" y="3075051"/>
                    <a:pt x="2269998" y="3076067"/>
                    <a:pt x="2261616" y="3077083"/>
                  </a:cubicBezTo>
                  <a:lnTo>
                    <a:pt x="2258441" y="3051937"/>
                  </a:lnTo>
                  <a:cubicBezTo>
                    <a:pt x="2266823" y="3050921"/>
                    <a:pt x="2275078" y="3049905"/>
                    <a:pt x="2283333" y="3048762"/>
                  </a:cubicBezTo>
                  <a:close/>
                  <a:moveTo>
                    <a:pt x="2233041" y="3054985"/>
                  </a:moveTo>
                  <a:cubicBezTo>
                    <a:pt x="2224532" y="3056001"/>
                    <a:pt x="2216150" y="3057017"/>
                    <a:pt x="2207641" y="3057906"/>
                  </a:cubicBezTo>
                  <a:lnTo>
                    <a:pt x="2204847" y="3032633"/>
                  </a:lnTo>
                  <a:cubicBezTo>
                    <a:pt x="2213356" y="3031744"/>
                    <a:pt x="2221738" y="3030728"/>
                    <a:pt x="2230120" y="3029712"/>
                  </a:cubicBezTo>
                  <a:close/>
                  <a:moveTo>
                    <a:pt x="2179066" y="3035427"/>
                  </a:moveTo>
                  <a:cubicBezTo>
                    <a:pt x="2170557" y="3036316"/>
                    <a:pt x="2162048" y="3037205"/>
                    <a:pt x="2153412" y="3038094"/>
                  </a:cubicBezTo>
                  <a:lnTo>
                    <a:pt x="2150872" y="3012821"/>
                  </a:lnTo>
                  <a:cubicBezTo>
                    <a:pt x="2159381" y="3011932"/>
                    <a:pt x="2167890" y="3011043"/>
                    <a:pt x="2176399" y="3010154"/>
                  </a:cubicBezTo>
                  <a:close/>
                  <a:moveTo>
                    <a:pt x="2125726" y="3015234"/>
                  </a:moveTo>
                  <a:cubicBezTo>
                    <a:pt x="2117344" y="3015996"/>
                    <a:pt x="2108962" y="3016758"/>
                    <a:pt x="2100580" y="3017520"/>
                  </a:cubicBezTo>
                  <a:lnTo>
                    <a:pt x="2098294" y="2992247"/>
                  </a:lnTo>
                  <a:cubicBezTo>
                    <a:pt x="2106676" y="2991485"/>
                    <a:pt x="2114931" y="2990723"/>
                    <a:pt x="2123313" y="2989961"/>
                  </a:cubicBezTo>
                  <a:close/>
                  <a:moveTo>
                    <a:pt x="2072894" y="2994533"/>
                  </a:moveTo>
                  <a:cubicBezTo>
                    <a:pt x="2064385" y="2995295"/>
                    <a:pt x="2056003" y="2995930"/>
                    <a:pt x="2047494" y="2996565"/>
                  </a:cubicBezTo>
                  <a:lnTo>
                    <a:pt x="2045462" y="2971292"/>
                  </a:lnTo>
                  <a:cubicBezTo>
                    <a:pt x="2053971" y="2970657"/>
                    <a:pt x="2062353" y="2969895"/>
                    <a:pt x="2070735" y="2969260"/>
                  </a:cubicBezTo>
                  <a:close/>
                  <a:moveTo>
                    <a:pt x="2019681" y="2973324"/>
                  </a:moveTo>
                  <a:cubicBezTo>
                    <a:pt x="2011172" y="2973959"/>
                    <a:pt x="2002536" y="2974594"/>
                    <a:pt x="1993900" y="2975102"/>
                  </a:cubicBezTo>
                  <a:lnTo>
                    <a:pt x="1992122" y="2949702"/>
                  </a:lnTo>
                  <a:cubicBezTo>
                    <a:pt x="2000631" y="2949067"/>
                    <a:pt x="2009267" y="2948559"/>
                    <a:pt x="2017776" y="2947924"/>
                  </a:cubicBezTo>
                  <a:close/>
                  <a:moveTo>
                    <a:pt x="1966468" y="2951480"/>
                  </a:moveTo>
                  <a:cubicBezTo>
                    <a:pt x="1957959" y="2951988"/>
                    <a:pt x="1949577" y="2952496"/>
                    <a:pt x="1941068" y="2953004"/>
                  </a:cubicBezTo>
                  <a:lnTo>
                    <a:pt x="1939544" y="2927604"/>
                  </a:lnTo>
                  <a:cubicBezTo>
                    <a:pt x="1948053" y="2927096"/>
                    <a:pt x="1956435" y="2926588"/>
                    <a:pt x="1964817" y="2926080"/>
                  </a:cubicBezTo>
                  <a:close/>
                  <a:moveTo>
                    <a:pt x="1914017" y="2929001"/>
                  </a:moveTo>
                  <a:cubicBezTo>
                    <a:pt x="1905508" y="2929509"/>
                    <a:pt x="1897126" y="2929890"/>
                    <a:pt x="1888617" y="2930271"/>
                  </a:cubicBezTo>
                  <a:lnTo>
                    <a:pt x="1887474" y="2904871"/>
                  </a:lnTo>
                  <a:cubicBezTo>
                    <a:pt x="1895983" y="2904490"/>
                    <a:pt x="1904365" y="2904109"/>
                    <a:pt x="1912747" y="2903601"/>
                  </a:cubicBezTo>
                  <a:close/>
                  <a:moveTo>
                    <a:pt x="1861820" y="2906014"/>
                  </a:moveTo>
                  <a:cubicBezTo>
                    <a:pt x="1853311" y="2906395"/>
                    <a:pt x="1844929" y="2906776"/>
                    <a:pt x="1836420" y="2907030"/>
                  </a:cubicBezTo>
                  <a:lnTo>
                    <a:pt x="1835531" y="2881630"/>
                  </a:lnTo>
                  <a:cubicBezTo>
                    <a:pt x="1844040" y="2881376"/>
                    <a:pt x="1852422" y="2880995"/>
                    <a:pt x="1860804" y="2880614"/>
                  </a:cubicBezTo>
                  <a:close/>
                  <a:moveTo>
                    <a:pt x="1809877" y="2882519"/>
                  </a:moveTo>
                  <a:cubicBezTo>
                    <a:pt x="1801368" y="2882773"/>
                    <a:pt x="1792986" y="2883027"/>
                    <a:pt x="1784477" y="2883281"/>
                  </a:cubicBezTo>
                  <a:lnTo>
                    <a:pt x="1783715" y="2857881"/>
                  </a:lnTo>
                  <a:cubicBezTo>
                    <a:pt x="1792224" y="2857627"/>
                    <a:pt x="1800606" y="2857373"/>
                    <a:pt x="1808988" y="2857119"/>
                  </a:cubicBezTo>
                  <a:close/>
                  <a:moveTo>
                    <a:pt x="1758061" y="2858516"/>
                  </a:moveTo>
                  <a:cubicBezTo>
                    <a:pt x="1749552" y="2858770"/>
                    <a:pt x="1741170" y="2858897"/>
                    <a:pt x="1732661" y="2859024"/>
                  </a:cubicBezTo>
                  <a:lnTo>
                    <a:pt x="1732153" y="2833624"/>
                  </a:lnTo>
                  <a:cubicBezTo>
                    <a:pt x="1740662" y="2833497"/>
                    <a:pt x="1749044" y="2833243"/>
                    <a:pt x="1757426" y="2833116"/>
                  </a:cubicBezTo>
                  <a:close/>
                  <a:moveTo>
                    <a:pt x="1706499" y="2834005"/>
                  </a:moveTo>
                  <a:cubicBezTo>
                    <a:pt x="1697990" y="2834132"/>
                    <a:pt x="1689481" y="2834259"/>
                    <a:pt x="1681099" y="2834259"/>
                  </a:cubicBezTo>
                  <a:lnTo>
                    <a:pt x="1680845" y="2808859"/>
                  </a:lnTo>
                  <a:cubicBezTo>
                    <a:pt x="1689354" y="2808732"/>
                    <a:pt x="1697736" y="2808732"/>
                    <a:pt x="1706245" y="2808605"/>
                  </a:cubicBezTo>
                  <a:close/>
                  <a:moveTo>
                    <a:pt x="1655318" y="2808986"/>
                  </a:moveTo>
                  <a:cubicBezTo>
                    <a:pt x="1649476" y="2808986"/>
                    <a:pt x="1643634" y="2808986"/>
                    <a:pt x="1637919" y="2808986"/>
                  </a:cubicBezTo>
                  <a:lnTo>
                    <a:pt x="1637919" y="2796286"/>
                  </a:lnTo>
                  <a:lnTo>
                    <a:pt x="1637919" y="2808986"/>
                  </a:lnTo>
                  <a:cubicBezTo>
                    <a:pt x="1635252" y="2808986"/>
                    <a:pt x="1632585" y="2808986"/>
                    <a:pt x="1629918" y="2808986"/>
                  </a:cubicBezTo>
                  <a:lnTo>
                    <a:pt x="1629918" y="2783586"/>
                  </a:lnTo>
                  <a:cubicBezTo>
                    <a:pt x="1632585" y="2783586"/>
                    <a:pt x="1635252" y="2783586"/>
                    <a:pt x="1637919" y="2783586"/>
                  </a:cubicBezTo>
                  <a:cubicBezTo>
                    <a:pt x="1643761" y="2783586"/>
                    <a:pt x="1649476" y="2783586"/>
                    <a:pt x="1655318" y="2783586"/>
                  </a:cubicBezTo>
                  <a:close/>
                  <a:moveTo>
                    <a:pt x="1604391" y="2783459"/>
                  </a:moveTo>
                  <a:cubicBezTo>
                    <a:pt x="1595882" y="2783459"/>
                    <a:pt x="1587373" y="2783332"/>
                    <a:pt x="1578991" y="2783205"/>
                  </a:cubicBezTo>
                  <a:lnTo>
                    <a:pt x="1579245" y="2757805"/>
                  </a:lnTo>
                  <a:cubicBezTo>
                    <a:pt x="1587627" y="2757932"/>
                    <a:pt x="1596136" y="2757932"/>
                    <a:pt x="1604645" y="2758059"/>
                  </a:cubicBezTo>
                  <a:close/>
                  <a:moveTo>
                    <a:pt x="1553718" y="2757551"/>
                  </a:moveTo>
                  <a:cubicBezTo>
                    <a:pt x="1545209" y="2757424"/>
                    <a:pt x="1536700" y="2757297"/>
                    <a:pt x="1528318" y="2757043"/>
                  </a:cubicBezTo>
                  <a:lnTo>
                    <a:pt x="1528826" y="2731643"/>
                  </a:lnTo>
                  <a:cubicBezTo>
                    <a:pt x="1537208" y="2731770"/>
                    <a:pt x="1545717" y="2732024"/>
                    <a:pt x="1554099" y="2732151"/>
                  </a:cubicBezTo>
                  <a:close/>
                  <a:moveTo>
                    <a:pt x="1503172" y="2731135"/>
                  </a:moveTo>
                  <a:cubicBezTo>
                    <a:pt x="1494663" y="2730881"/>
                    <a:pt x="1486154" y="2730627"/>
                    <a:pt x="1477772" y="2730373"/>
                  </a:cubicBezTo>
                  <a:lnTo>
                    <a:pt x="1478534" y="2704973"/>
                  </a:lnTo>
                  <a:cubicBezTo>
                    <a:pt x="1486916" y="2705227"/>
                    <a:pt x="1495425" y="2705481"/>
                    <a:pt x="1503807" y="2705735"/>
                  </a:cubicBezTo>
                  <a:close/>
                  <a:moveTo>
                    <a:pt x="1452880" y="2704211"/>
                  </a:moveTo>
                  <a:cubicBezTo>
                    <a:pt x="1444371" y="2703957"/>
                    <a:pt x="1435862" y="2703576"/>
                    <a:pt x="1427480" y="2703195"/>
                  </a:cubicBezTo>
                  <a:lnTo>
                    <a:pt x="1428496" y="2677795"/>
                  </a:lnTo>
                  <a:cubicBezTo>
                    <a:pt x="1436878" y="2678176"/>
                    <a:pt x="1445387" y="2678430"/>
                    <a:pt x="1453769" y="2678811"/>
                  </a:cubicBezTo>
                  <a:close/>
                  <a:moveTo>
                    <a:pt x="1402842" y="2676779"/>
                  </a:moveTo>
                  <a:cubicBezTo>
                    <a:pt x="1394333" y="2676398"/>
                    <a:pt x="1385824" y="2676017"/>
                    <a:pt x="1377442" y="2675509"/>
                  </a:cubicBezTo>
                  <a:lnTo>
                    <a:pt x="1378712" y="2650109"/>
                  </a:lnTo>
                  <a:cubicBezTo>
                    <a:pt x="1387094" y="2650490"/>
                    <a:pt x="1395603" y="2650998"/>
                    <a:pt x="1403985" y="2651379"/>
                  </a:cubicBezTo>
                  <a:close/>
                  <a:moveTo>
                    <a:pt x="1353185" y="2648839"/>
                  </a:moveTo>
                  <a:cubicBezTo>
                    <a:pt x="1344676" y="2648331"/>
                    <a:pt x="1336167" y="2647823"/>
                    <a:pt x="1327785" y="2647315"/>
                  </a:cubicBezTo>
                  <a:lnTo>
                    <a:pt x="1329309" y="2621915"/>
                  </a:lnTo>
                  <a:cubicBezTo>
                    <a:pt x="1337691" y="2622423"/>
                    <a:pt x="1346200" y="2622931"/>
                    <a:pt x="1354582" y="2623439"/>
                  </a:cubicBezTo>
                  <a:close/>
                  <a:moveTo>
                    <a:pt x="1303782" y="2620391"/>
                  </a:moveTo>
                  <a:cubicBezTo>
                    <a:pt x="1295146" y="2619883"/>
                    <a:pt x="1286637" y="2619248"/>
                    <a:pt x="1278001" y="2618613"/>
                  </a:cubicBezTo>
                  <a:lnTo>
                    <a:pt x="1279779" y="2593340"/>
                  </a:lnTo>
                  <a:cubicBezTo>
                    <a:pt x="1288288" y="2593975"/>
                    <a:pt x="1296797" y="2594483"/>
                    <a:pt x="1305433" y="2595118"/>
                  </a:cubicBezTo>
                  <a:close/>
                  <a:moveTo>
                    <a:pt x="1253998" y="2591435"/>
                  </a:moveTo>
                  <a:cubicBezTo>
                    <a:pt x="1245489" y="2590800"/>
                    <a:pt x="1236980" y="2590165"/>
                    <a:pt x="1228471" y="2589403"/>
                  </a:cubicBezTo>
                  <a:lnTo>
                    <a:pt x="1230503" y="2564130"/>
                  </a:lnTo>
                  <a:cubicBezTo>
                    <a:pt x="1238885" y="2564765"/>
                    <a:pt x="1247394" y="2565527"/>
                    <a:pt x="1255903" y="2566162"/>
                  </a:cubicBezTo>
                  <a:close/>
                  <a:moveTo>
                    <a:pt x="1205103" y="2561971"/>
                  </a:moveTo>
                  <a:cubicBezTo>
                    <a:pt x="1196721" y="2561209"/>
                    <a:pt x="1188339" y="2560447"/>
                    <a:pt x="1179957" y="2559685"/>
                  </a:cubicBezTo>
                  <a:lnTo>
                    <a:pt x="1182370" y="2534412"/>
                  </a:lnTo>
                  <a:cubicBezTo>
                    <a:pt x="1190752" y="2535174"/>
                    <a:pt x="1199007" y="2535936"/>
                    <a:pt x="1207389" y="2536698"/>
                  </a:cubicBezTo>
                  <a:close/>
                  <a:moveTo>
                    <a:pt x="1157097" y="2531999"/>
                  </a:moveTo>
                  <a:cubicBezTo>
                    <a:pt x="1148588" y="2531110"/>
                    <a:pt x="1140206" y="2530348"/>
                    <a:pt x="1131697" y="2529459"/>
                  </a:cubicBezTo>
                  <a:lnTo>
                    <a:pt x="1134364" y="2504186"/>
                  </a:lnTo>
                  <a:cubicBezTo>
                    <a:pt x="1142746" y="2505075"/>
                    <a:pt x="1151128" y="2505964"/>
                    <a:pt x="1159637" y="2506726"/>
                  </a:cubicBezTo>
                  <a:close/>
                  <a:moveTo>
                    <a:pt x="1108583" y="2501392"/>
                  </a:moveTo>
                  <a:cubicBezTo>
                    <a:pt x="1100074" y="2500503"/>
                    <a:pt x="1091565" y="2499487"/>
                    <a:pt x="1083056" y="2498471"/>
                  </a:cubicBezTo>
                  <a:lnTo>
                    <a:pt x="1085977" y="2473198"/>
                  </a:lnTo>
                  <a:cubicBezTo>
                    <a:pt x="1094359" y="2474214"/>
                    <a:pt x="1102868" y="2475103"/>
                    <a:pt x="1111377" y="2476119"/>
                  </a:cubicBezTo>
                  <a:close/>
                  <a:moveTo>
                    <a:pt x="1060577" y="2470277"/>
                  </a:moveTo>
                  <a:cubicBezTo>
                    <a:pt x="1052195" y="2469261"/>
                    <a:pt x="1043813" y="2468245"/>
                    <a:pt x="1035431" y="2467102"/>
                  </a:cubicBezTo>
                  <a:lnTo>
                    <a:pt x="1038606" y="2441956"/>
                  </a:lnTo>
                  <a:cubicBezTo>
                    <a:pt x="1046861" y="2442972"/>
                    <a:pt x="1055243" y="2444115"/>
                    <a:pt x="1063625" y="2445131"/>
                  </a:cubicBezTo>
                  <a:close/>
                  <a:moveTo>
                    <a:pt x="1013587" y="2438781"/>
                  </a:moveTo>
                  <a:cubicBezTo>
                    <a:pt x="1005205" y="2437638"/>
                    <a:pt x="996823" y="2436495"/>
                    <a:pt x="988441" y="2435352"/>
                  </a:cubicBezTo>
                  <a:lnTo>
                    <a:pt x="991997" y="2410206"/>
                  </a:lnTo>
                  <a:cubicBezTo>
                    <a:pt x="1000252" y="2411349"/>
                    <a:pt x="1008634" y="2412492"/>
                    <a:pt x="1016889" y="2413635"/>
                  </a:cubicBezTo>
                  <a:close/>
                  <a:moveTo>
                    <a:pt x="966089" y="2406523"/>
                  </a:moveTo>
                  <a:cubicBezTo>
                    <a:pt x="957580" y="2405253"/>
                    <a:pt x="949071" y="2403983"/>
                    <a:pt x="940689" y="2402713"/>
                  </a:cubicBezTo>
                  <a:lnTo>
                    <a:pt x="944499" y="2377567"/>
                  </a:lnTo>
                  <a:cubicBezTo>
                    <a:pt x="952881" y="2378837"/>
                    <a:pt x="961263" y="2380107"/>
                    <a:pt x="969772" y="2381377"/>
                  </a:cubicBezTo>
                  <a:close/>
                  <a:moveTo>
                    <a:pt x="919099" y="2373630"/>
                  </a:moveTo>
                  <a:cubicBezTo>
                    <a:pt x="910717" y="2372233"/>
                    <a:pt x="902462" y="2370963"/>
                    <a:pt x="894080" y="2369566"/>
                  </a:cubicBezTo>
                  <a:lnTo>
                    <a:pt x="898271" y="2344547"/>
                  </a:lnTo>
                  <a:cubicBezTo>
                    <a:pt x="906526" y="2345944"/>
                    <a:pt x="914781" y="2347214"/>
                    <a:pt x="923036" y="2348611"/>
                  </a:cubicBezTo>
                  <a:close/>
                  <a:moveTo>
                    <a:pt x="873379" y="2340356"/>
                  </a:moveTo>
                  <a:cubicBezTo>
                    <a:pt x="865124" y="2338959"/>
                    <a:pt x="856869" y="2337435"/>
                    <a:pt x="848614" y="2335911"/>
                  </a:cubicBezTo>
                  <a:lnTo>
                    <a:pt x="853059" y="2310892"/>
                  </a:lnTo>
                  <a:cubicBezTo>
                    <a:pt x="861187" y="2312416"/>
                    <a:pt x="869442" y="2313813"/>
                    <a:pt x="877697" y="2315210"/>
                  </a:cubicBezTo>
                  <a:close/>
                  <a:moveTo>
                    <a:pt x="827786" y="2306193"/>
                  </a:moveTo>
                  <a:cubicBezTo>
                    <a:pt x="819404" y="2304669"/>
                    <a:pt x="811022" y="2303018"/>
                    <a:pt x="802767" y="2301367"/>
                  </a:cubicBezTo>
                  <a:lnTo>
                    <a:pt x="807593" y="2276475"/>
                  </a:lnTo>
                  <a:cubicBezTo>
                    <a:pt x="815848" y="2278126"/>
                    <a:pt x="824103" y="2279650"/>
                    <a:pt x="832485" y="2281174"/>
                  </a:cubicBezTo>
                  <a:close/>
                  <a:moveTo>
                    <a:pt x="782447" y="2271395"/>
                  </a:moveTo>
                  <a:cubicBezTo>
                    <a:pt x="774065" y="2269744"/>
                    <a:pt x="765810" y="2267966"/>
                    <a:pt x="757428" y="2266188"/>
                  </a:cubicBezTo>
                  <a:lnTo>
                    <a:pt x="762635" y="2241296"/>
                  </a:lnTo>
                  <a:cubicBezTo>
                    <a:pt x="770890" y="2243074"/>
                    <a:pt x="779145" y="2244725"/>
                    <a:pt x="787400" y="2246376"/>
                  </a:cubicBezTo>
                  <a:close/>
                  <a:moveTo>
                    <a:pt x="737489" y="2235835"/>
                  </a:moveTo>
                  <a:cubicBezTo>
                    <a:pt x="729107" y="2234057"/>
                    <a:pt x="720852" y="2232152"/>
                    <a:pt x="712597" y="2230247"/>
                  </a:cubicBezTo>
                  <a:lnTo>
                    <a:pt x="718185" y="2205482"/>
                  </a:lnTo>
                  <a:cubicBezTo>
                    <a:pt x="726313" y="2207387"/>
                    <a:pt x="734568" y="2209165"/>
                    <a:pt x="742823" y="2210943"/>
                  </a:cubicBezTo>
                  <a:close/>
                  <a:moveTo>
                    <a:pt x="693039" y="2199640"/>
                  </a:moveTo>
                  <a:cubicBezTo>
                    <a:pt x="684657" y="2197735"/>
                    <a:pt x="676402" y="2195703"/>
                    <a:pt x="668274" y="2193671"/>
                  </a:cubicBezTo>
                  <a:lnTo>
                    <a:pt x="674370" y="2169033"/>
                  </a:lnTo>
                  <a:cubicBezTo>
                    <a:pt x="682498" y="2171065"/>
                    <a:pt x="690753" y="2172970"/>
                    <a:pt x="699008" y="2175002"/>
                  </a:cubicBezTo>
                  <a:close/>
                  <a:moveTo>
                    <a:pt x="649478" y="2162810"/>
                  </a:moveTo>
                  <a:cubicBezTo>
                    <a:pt x="641223" y="2160651"/>
                    <a:pt x="632968" y="2158619"/>
                    <a:pt x="624840" y="2156333"/>
                  </a:cubicBezTo>
                  <a:lnTo>
                    <a:pt x="631317" y="2131822"/>
                  </a:lnTo>
                  <a:cubicBezTo>
                    <a:pt x="639445" y="2133981"/>
                    <a:pt x="647573" y="2136140"/>
                    <a:pt x="655828" y="2138172"/>
                  </a:cubicBezTo>
                  <a:close/>
                  <a:moveTo>
                    <a:pt x="606425" y="2125091"/>
                  </a:moveTo>
                  <a:cubicBezTo>
                    <a:pt x="598170" y="2122805"/>
                    <a:pt x="589915" y="2120519"/>
                    <a:pt x="581787" y="2118233"/>
                  </a:cubicBezTo>
                  <a:lnTo>
                    <a:pt x="588772" y="2093849"/>
                  </a:lnTo>
                  <a:cubicBezTo>
                    <a:pt x="596773" y="2096135"/>
                    <a:pt x="604901" y="2098421"/>
                    <a:pt x="613156" y="2100707"/>
                  </a:cubicBezTo>
                  <a:close/>
                  <a:moveTo>
                    <a:pt x="564007" y="2086610"/>
                  </a:moveTo>
                  <a:cubicBezTo>
                    <a:pt x="555752" y="2084197"/>
                    <a:pt x="547624" y="2081657"/>
                    <a:pt x="539623" y="2079244"/>
                  </a:cubicBezTo>
                  <a:lnTo>
                    <a:pt x="547116" y="2054987"/>
                  </a:lnTo>
                  <a:cubicBezTo>
                    <a:pt x="555117" y="2057400"/>
                    <a:pt x="563118" y="2059940"/>
                    <a:pt x="571246" y="2062353"/>
                  </a:cubicBezTo>
                  <a:close/>
                  <a:moveTo>
                    <a:pt x="522478" y="2047240"/>
                  </a:moveTo>
                  <a:cubicBezTo>
                    <a:pt x="514350" y="2044573"/>
                    <a:pt x="506222" y="2041906"/>
                    <a:pt x="498221" y="2039239"/>
                  </a:cubicBezTo>
                  <a:lnTo>
                    <a:pt x="506222" y="2015109"/>
                  </a:lnTo>
                  <a:cubicBezTo>
                    <a:pt x="514096" y="2017776"/>
                    <a:pt x="522097" y="2020443"/>
                    <a:pt x="530225" y="2022983"/>
                  </a:cubicBezTo>
                  <a:close/>
                  <a:moveTo>
                    <a:pt x="481711" y="2006727"/>
                  </a:moveTo>
                  <a:cubicBezTo>
                    <a:pt x="473583" y="2003933"/>
                    <a:pt x="465582" y="2001012"/>
                    <a:pt x="457581" y="1998091"/>
                  </a:cubicBezTo>
                  <a:lnTo>
                    <a:pt x="466217" y="1974215"/>
                  </a:lnTo>
                  <a:cubicBezTo>
                    <a:pt x="474091" y="1977009"/>
                    <a:pt x="481965" y="1979930"/>
                    <a:pt x="489966" y="1982724"/>
                  </a:cubicBezTo>
                  <a:close/>
                  <a:moveTo>
                    <a:pt x="441960" y="1965198"/>
                  </a:moveTo>
                  <a:cubicBezTo>
                    <a:pt x="433959" y="1962150"/>
                    <a:pt x="425958" y="1959102"/>
                    <a:pt x="418084" y="1955927"/>
                  </a:cubicBezTo>
                  <a:lnTo>
                    <a:pt x="427482" y="1932305"/>
                  </a:lnTo>
                  <a:cubicBezTo>
                    <a:pt x="435229" y="1935353"/>
                    <a:pt x="443103" y="1938401"/>
                    <a:pt x="450977" y="1941449"/>
                  </a:cubicBezTo>
                  <a:close/>
                  <a:moveTo>
                    <a:pt x="403352" y="1922526"/>
                  </a:moveTo>
                  <a:cubicBezTo>
                    <a:pt x="395351" y="1919224"/>
                    <a:pt x="387477" y="1915922"/>
                    <a:pt x="379730" y="1912493"/>
                  </a:cubicBezTo>
                  <a:lnTo>
                    <a:pt x="389890" y="1889252"/>
                  </a:lnTo>
                  <a:cubicBezTo>
                    <a:pt x="397510" y="1892554"/>
                    <a:pt x="405257" y="1895856"/>
                    <a:pt x="413131" y="1899031"/>
                  </a:cubicBezTo>
                  <a:close/>
                  <a:moveTo>
                    <a:pt x="366141" y="1878584"/>
                  </a:moveTo>
                  <a:cubicBezTo>
                    <a:pt x="358267" y="1875028"/>
                    <a:pt x="350520" y="1871345"/>
                    <a:pt x="342900" y="1867662"/>
                  </a:cubicBezTo>
                  <a:lnTo>
                    <a:pt x="353949" y="1844802"/>
                  </a:lnTo>
                  <a:cubicBezTo>
                    <a:pt x="361442" y="1848358"/>
                    <a:pt x="369062" y="1851914"/>
                    <a:pt x="376682" y="1855470"/>
                  </a:cubicBezTo>
                  <a:close/>
                  <a:moveTo>
                    <a:pt x="330454" y="1833245"/>
                  </a:moveTo>
                  <a:cubicBezTo>
                    <a:pt x="322707" y="1829308"/>
                    <a:pt x="315087" y="1825371"/>
                    <a:pt x="307721" y="1821434"/>
                  </a:cubicBezTo>
                  <a:lnTo>
                    <a:pt x="319659" y="1799082"/>
                  </a:lnTo>
                  <a:cubicBezTo>
                    <a:pt x="326898" y="1803019"/>
                    <a:pt x="334391" y="1806829"/>
                    <a:pt x="341884" y="1810639"/>
                  </a:cubicBezTo>
                  <a:close/>
                  <a:moveTo>
                    <a:pt x="296545" y="1786382"/>
                  </a:moveTo>
                  <a:cubicBezTo>
                    <a:pt x="288925" y="1782064"/>
                    <a:pt x="281559" y="1777746"/>
                    <a:pt x="274320" y="1773428"/>
                  </a:cubicBezTo>
                  <a:lnTo>
                    <a:pt x="287401" y="1751711"/>
                  </a:lnTo>
                  <a:cubicBezTo>
                    <a:pt x="294386" y="1755902"/>
                    <a:pt x="301625" y="1760220"/>
                    <a:pt x="308991" y="1764411"/>
                  </a:cubicBezTo>
                  <a:close/>
                  <a:moveTo>
                    <a:pt x="264922" y="1737741"/>
                  </a:moveTo>
                  <a:cubicBezTo>
                    <a:pt x="257556" y="1733042"/>
                    <a:pt x="250444" y="1728216"/>
                    <a:pt x="243459" y="1723390"/>
                  </a:cubicBezTo>
                  <a:lnTo>
                    <a:pt x="257937" y="1702562"/>
                  </a:lnTo>
                  <a:cubicBezTo>
                    <a:pt x="264668" y="1707261"/>
                    <a:pt x="271526" y="1711833"/>
                    <a:pt x="278638" y="1716405"/>
                  </a:cubicBezTo>
                  <a:close/>
                  <a:moveTo>
                    <a:pt x="236220" y="1686941"/>
                  </a:moveTo>
                  <a:cubicBezTo>
                    <a:pt x="229235" y="1681607"/>
                    <a:pt x="222377" y="1676273"/>
                    <a:pt x="215773" y="1670939"/>
                  </a:cubicBezTo>
                  <a:lnTo>
                    <a:pt x="231902" y="1651254"/>
                  </a:lnTo>
                  <a:cubicBezTo>
                    <a:pt x="238125" y="1656461"/>
                    <a:pt x="244729" y="1661541"/>
                    <a:pt x="251460" y="1666621"/>
                  </a:cubicBezTo>
                  <a:close/>
                  <a:moveTo>
                    <a:pt x="211328" y="1633601"/>
                  </a:moveTo>
                  <a:cubicBezTo>
                    <a:pt x="204724" y="1627632"/>
                    <a:pt x="198501" y="1621663"/>
                    <a:pt x="192405" y="1615567"/>
                  </a:cubicBezTo>
                  <a:lnTo>
                    <a:pt x="210439" y="1597660"/>
                  </a:lnTo>
                  <a:cubicBezTo>
                    <a:pt x="216154" y="1603375"/>
                    <a:pt x="221996" y="1609090"/>
                    <a:pt x="228346" y="1614678"/>
                  </a:cubicBezTo>
                  <a:close/>
                  <a:moveTo>
                    <a:pt x="67310" y="2931668"/>
                  </a:moveTo>
                  <a:cubicBezTo>
                    <a:pt x="61468" y="2924937"/>
                    <a:pt x="55880" y="2918079"/>
                    <a:pt x="50800" y="2911221"/>
                  </a:cubicBezTo>
                  <a:lnTo>
                    <a:pt x="71120" y="2895981"/>
                  </a:lnTo>
                  <a:cubicBezTo>
                    <a:pt x="75946" y="2902331"/>
                    <a:pt x="81026" y="2908681"/>
                    <a:pt x="86487" y="2915031"/>
                  </a:cubicBezTo>
                  <a:close/>
                  <a:moveTo>
                    <a:pt x="54991" y="2872740"/>
                  </a:moveTo>
                  <a:cubicBezTo>
                    <a:pt x="50165" y="2865120"/>
                    <a:pt x="45847" y="2857246"/>
                    <a:pt x="42037" y="2849499"/>
                  </a:cubicBezTo>
                  <a:lnTo>
                    <a:pt x="64770" y="2838323"/>
                  </a:lnTo>
                  <a:cubicBezTo>
                    <a:pt x="68199" y="2845308"/>
                    <a:pt x="72136" y="2852420"/>
                    <a:pt x="76581" y="2859405"/>
                  </a:cubicBezTo>
                  <a:close/>
                  <a:moveTo>
                    <a:pt x="12319" y="2841371"/>
                  </a:moveTo>
                  <a:cubicBezTo>
                    <a:pt x="9271" y="2832862"/>
                    <a:pt x="6731" y="2824226"/>
                    <a:pt x="4826" y="2815463"/>
                  </a:cubicBezTo>
                  <a:lnTo>
                    <a:pt x="29591" y="2810002"/>
                  </a:lnTo>
                  <a:cubicBezTo>
                    <a:pt x="31242" y="2817622"/>
                    <a:pt x="33528" y="2825242"/>
                    <a:pt x="36195" y="2832862"/>
                  </a:cubicBezTo>
                  <a:close/>
                  <a:moveTo>
                    <a:pt x="24638" y="2780284"/>
                  </a:moveTo>
                  <a:cubicBezTo>
                    <a:pt x="24130" y="2774823"/>
                    <a:pt x="24003" y="2769235"/>
                    <a:pt x="24003" y="2763774"/>
                  </a:cubicBezTo>
                  <a:lnTo>
                    <a:pt x="24003" y="2753868"/>
                  </a:lnTo>
                  <a:lnTo>
                    <a:pt x="25400" y="2753868"/>
                  </a:lnTo>
                  <a:lnTo>
                    <a:pt x="25400" y="2763774"/>
                  </a:lnTo>
                  <a:lnTo>
                    <a:pt x="12700" y="2763774"/>
                  </a:lnTo>
                  <a:lnTo>
                    <a:pt x="25400" y="2763774"/>
                  </a:lnTo>
                  <a:cubicBezTo>
                    <a:pt x="25400" y="2768600"/>
                    <a:pt x="25654" y="2773426"/>
                    <a:pt x="26035" y="2778125"/>
                  </a:cubicBezTo>
                  <a:close/>
                  <a:moveTo>
                    <a:pt x="0" y="2736850"/>
                  </a:moveTo>
                  <a:lnTo>
                    <a:pt x="0" y="2711450"/>
                  </a:lnTo>
                  <a:lnTo>
                    <a:pt x="25400" y="2711450"/>
                  </a:lnTo>
                  <a:lnTo>
                    <a:pt x="25400" y="2736850"/>
                  </a:lnTo>
                  <a:close/>
                  <a:moveTo>
                    <a:pt x="25400" y="2686050"/>
                  </a:moveTo>
                  <a:lnTo>
                    <a:pt x="25400" y="2660650"/>
                  </a:lnTo>
                  <a:lnTo>
                    <a:pt x="25400" y="2686050"/>
                  </a:lnTo>
                  <a:close/>
                  <a:moveTo>
                    <a:pt x="25400" y="2635250"/>
                  </a:moveTo>
                  <a:lnTo>
                    <a:pt x="25400" y="2609850"/>
                  </a:lnTo>
                  <a:lnTo>
                    <a:pt x="25400" y="2635250"/>
                  </a:lnTo>
                  <a:close/>
                  <a:moveTo>
                    <a:pt x="25400" y="2584450"/>
                  </a:moveTo>
                  <a:lnTo>
                    <a:pt x="25400" y="2559050"/>
                  </a:lnTo>
                  <a:lnTo>
                    <a:pt x="25400" y="2584450"/>
                  </a:lnTo>
                  <a:close/>
                  <a:moveTo>
                    <a:pt x="25400" y="2533650"/>
                  </a:moveTo>
                  <a:lnTo>
                    <a:pt x="25400" y="2508250"/>
                  </a:lnTo>
                  <a:lnTo>
                    <a:pt x="25400" y="2533650"/>
                  </a:lnTo>
                  <a:close/>
                  <a:moveTo>
                    <a:pt x="25400" y="2482850"/>
                  </a:moveTo>
                  <a:lnTo>
                    <a:pt x="25400" y="2457450"/>
                  </a:lnTo>
                  <a:lnTo>
                    <a:pt x="25400" y="2482850"/>
                  </a:lnTo>
                  <a:close/>
                  <a:moveTo>
                    <a:pt x="25400" y="2432050"/>
                  </a:moveTo>
                  <a:lnTo>
                    <a:pt x="25400" y="2406650"/>
                  </a:lnTo>
                  <a:lnTo>
                    <a:pt x="25400" y="2432050"/>
                  </a:lnTo>
                  <a:close/>
                  <a:moveTo>
                    <a:pt x="25400" y="2381250"/>
                  </a:moveTo>
                  <a:lnTo>
                    <a:pt x="25400" y="2355850"/>
                  </a:lnTo>
                  <a:lnTo>
                    <a:pt x="25400" y="2381250"/>
                  </a:lnTo>
                  <a:close/>
                  <a:moveTo>
                    <a:pt x="25400" y="2330450"/>
                  </a:moveTo>
                  <a:lnTo>
                    <a:pt x="25400" y="2305050"/>
                  </a:lnTo>
                  <a:lnTo>
                    <a:pt x="25400" y="2330450"/>
                  </a:lnTo>
                  <a:close/>
                  <a:moveTo>
                    <a:pt x="25400" y="2279650"/>
                  </a:moveTo>
                  <a:lnTo>
                    <a:pt x="25400" y="2254250"/>
                  </a:lnTo>
                  <a:lnTo>
                    <a:pt x="25400" y="2279650"/>
                  </a:lnTo>
                  <a:close/>
                  <a:moveTo>
                    <a:pt x="25400" y="2228850"/>
                  </a:moveTo>
                  <a:lnTo>
                    <a:pt x="25400" y="2203450"/>
                  </a:lnTo>
                  <a:lnTo>
                    <a:pt x="25400" y="2228850"/>
                  </a:lnTo>
                  <a:close/>
                  <a:moveTo>
                    <a:pt x="25400" y="2178050"/>
                  </a:moveTo>
                  <a:lnTo>
                    <a:pt x="25400" y="2152650"/>
                  </a:lnTo>
                  <a:lnTo>
                    <a:pt x="25400" y="2178050"/>
                  </a:lnTo>
                  <a:close/>
                  <a:moveTo>
                    <a:pt x="25400" y="2127250"/>
                  </a:moveTo>
                  <a:lnTo>
                    <a:pt x="25400" y="2101850"/>
                  </a:lnTo>
                  <a:lnTo>
                    <a:pt x="25400" y="2127250"/>
                  </a:lnTo>
                  <a:close/>
                  <a:moveTo>
                    <a:pt x="25400" y="2076450"/>
                  </a:moveTo>
                  <a:lnTo>
                    <a:pt x="25400" y="2051050"/>
                  </a:lnTo>
                  <a:lnTo>
                    <a:pt x="25400" y="2076450"/>
                  </a:lnTo>
                  <a:close/>
                  <a:moveTo>
                    <a:pt x="25400" y="2025650"/>
                  </a:moveTo>
                  <a:lnTo>
                    <a:pt x="25400" y="2000250"/>
                  </a:lnTo>
                  <a:lnTo>
                    <a:pt x="25400" y="2025650"/>
                  </a:lnTo>
                  <a:close/>
                  <a:moveTo>
                    <a:pt x="25400" y="1974850"/>
                  </a:moveTo>
                  <a:lnTo>
                    <a:pt x="25400" y="1949450"/>
                  </a:lnTo>
                  <a:lnTo>
                    <a:pt x="25400" y="1974850"/>
                  </a:lnTo>
                  <a:close/>
                  <a:moveTo>
                    <a:pt x="25400" y="1924050"/>
                  </a:moveTo>
                  <a:lnTo>
                    <a:pt x="25400" y="1898650"/>
                  </a:lnTo>
                  <a:lnTo>
                    <a:pt x="25400" y="1924050"/>
                  </a:lnTo>
                  <a:close/>
                  <a:moveTo>
                    <a:pt x="25400" y="1873250"/>
                  </a:moveTo>
                  <a:lnTo>
                    <a:pt x="25400" y="1847850"/>
                  </a:lnTo>
                  <a:lnTo>
                    <a:pt x="25400" y="1873250"/>
                  </a:lnTo>
                  <a:close/>
                  <a:moveTo>
                    <a:pt x="25400" y="1822450"/>
                  </a:moveTo>
                  <a:lnTo>
                    <a:pt x="25400" y="1797050"/>
                  </a:lnTo>
                  <a:lnTo>
                    <a:pt x="25400" y="1822450"/>
                  </a:lnTo>
                  <a:close/>
                  <a:moveTo>
                    <a:pt x="25400" y="1771650"/>
                  </a:moveTo>
                  <a:lnTo>
                    <a:pt x="25400" y="1746250"/>
                  </a:lnTo>
                  <a:lnTo>
                    <a:pt x="25400" y="1771650"/>
                  </a:lnTo>
                  <a:close/>
                  <a:moveTo>
                    <a:pt x="25400" y="1720850"/>
                  </a:moveTo>
                  <a:lnTo>
                    <a:pt x="25400" y="1695450"/>
                  </a:lnTo>
                  <a:lnTo>
                    <a:pt x="25400" y="1720850"/>
                  </a:lnTo>
                  <a:close/>
                  <a:moveTo>
                    <a:pt x="25400" y="1670050"/>
                  </a:moveTo>
                  <a:lnTo>
                    <a:pt x="25400" y="1644650"/>
                  </a:lnTo>
                  <a:lnTo>
                    <a:pt x="25400" y="1670050"/>
                  </a:lnTo>
                  <a:close/>
                  <a:moveTo>
                    <a:pt x="25400" y="1619250"/>
                  </a:moveTo>
                  <a:lnTo>
                    <a:pt x="25400" y="1593850"/>
                  </a:lnTo>
                  <a:lnTo>
                    <a:pt x="25400" y="1619250"/>
                  </a:lnTo>
                  <a:close/>
                  <a:moveTo>
                    <a:pt x="25400" y="1568450"/>
                  </a:moveTo>
                  <a:lnTo>
                    <a:pt x="25400" y="1543050"/>
                  </a:lnTo>
                  <a:lnTo>
                    <a:pt x="25400" y="1568450"/>
                  </a:lnTo>
                  <a:close/>
                  <a:moveTo>
                    <a:pt x="25400" y="1517650"/>
                  </a:moveTo>
                  <a:lnTo>
                    <a:pt x="25400" y="1492250"/>
                  </a:lnTo>
                  <a:lnTo>
                    <a:pt x="25400" y="1517650"/>
                  </a:lnTo>
                  <a:close/>
                  <a:moveTo>
                    <a:pt x="25400" y="1466850"/>
                  </a:moveTo>
                  <a:lnTo>
                    <a:pt x="25400" y="1441450"/>
                  </a:lnTo>
                  <a:lnTo>
                    <a:pt x="25400" y="1466850"/>
                  </a:lnTo>
                  <a:close/>
                  <a:moveTo>
                    <a:pt x="25400" y="1416050"/>
                  </a:moveTo>
                  <a:lnTo>
                    <a:pt x="25400" y="1390650"/>
                  </a:lnTo>
                  <a:lnTo>
                    <a:pt x="25400" y="1416050"/>
                  </a:lnTo>
                  <a:close/>
                  <a:moveTo>
                    <a:pt x="25400" y="1365250"/>
                  </a:moveTo>
                  <a:lnTo>
                    <a:pt x="25400" y="1339850"/>
                  </a:lnTo>
                  <a:lnTo>
                    <a:pt x="25400" y="1365250"/>
                  </a:lnTo>
                  <a:close/>
                  <a:moveTo>
                    <a:pt x="25400" y="1314450"/>
                  </a:moveTo>
                  <a:lnTo>
                    <a:pt x="25400" y="1289050"/>
                  </a:lnTo>
                  <a:lnTo>
                    <a:pt x="25400" y="1314450"/>
                  </a:lnTo>
                  <a:close/>
                  <a:moveTo>
                    <a:pt x="25400" y="1263650"/>
                  </a:moveTo>
                  <a:lnTo>
                    <a:pt x="25400" y="1238250"/>
                  </a:lnTo>
                  <a:lnTo>
                    <a:pt x="25400" y="1263650"/>
                  </a:lnTo>
                  <a:close/>
                  <a:moveTo>
                    <a:pt x="25400" y="1212850"/>
                  </a:moveTo>
                  <a:lnTo>
                    <a:pt x="25400" y="1187450"/>
                  </a:lnTo>
                  <a:lnTo>
                    <a:pt x="25400" y="1212850"/>
                  </a:lnTo>
                  <a:close/>
                  <a:moveTo>
                    <a:pt x="25400" y="1162050"/>
                  </a:moveTo>
                  <a:lnTo>
                    <a:pt x="25400" y="1136650"/>
                  </a:lnTo>
                  <a:lnTo>
                    <a:pt x="25400" y="1162050"/>
                  </a:lnTo>
                  <a:close/>
                  <a:moveTo>
                    <a:pt x="25400" y="1111250"/>
                  </a:moveTo>
                  <a:lnTo>
                    <a:pt x="25400" y="1085850"/>
                  </a:lnTo>
                  <a:lnTo>
                    <a:pt x="25400" y="1111250"/>
                  </a:lnTo>
                  <a:close/>
                  <a:moveTo>
                    <a:pt x="25400" y="1060450"/>
                  </a:moveTo>
                  <a:lnTo>
                    <a:pt x="25400" y="1035050"/>
                  </a:lnTo>
                  <a:lnTo>
                    <a:pt x="25400" y="1060450"/>
                  </a:lnTo>
                  <a:close/>
                  <a:moveTo>
                    <a:pt x="25400" y="1009650"/>
                  </a:moveTo>
                  <a:lnTo>
                    <a:pt x="25400" y="984250"/>
                  </a:lnTo>
                  <a:lnTo>
                    <a:pt x="25400" y="1009650"/>
                  </a:lnTo>
                  <a:close/>
                  <a:moveTo>
                    <a:pt x="25400" y="958850"/>
                  </a:moveTo>
                  <a:lnTo>
                    <a:pt x="25400" y="933450"/>
                  </a:lnTo>
                  <a:lnTo>
                    <a:pt x="25400" y="958850"/>
                  </a:lnTo>
                  <a:close/>
                  <a:moveTo>
                    <a:pt x="25400" y="908050"/>
                  </a:moveTo>
                  <a:lnTo>
                    <a:pt x="25400" y="882650"/>
                  </a:lnTo>
                  <a:lnTo>
                    <a:pt x="25400" y="908050"/>
                  </a:lnTo>
                  <a:close/>
                  <a:moveTo>
                    <a:pt x="25400" y="857250"/>
                  </a:moveTo>
                  <a:lnTo>
                    <a:pt x="25400" y="831850"/>
                  </a:lnTo>
                  <a:lnTo>
                    <a:pt x="25400" y="857250"/>
                  </a:lnTo>
                  <a:close/>
                  <a:moveTo>
                    <a:pt x="25400" y="806450"/>
                  </a:moveTo>
                  <a:lnTo>
                    <a:pt x="25400" y="781050"/>
                  </a:lnTo>
                  <a:lnTo>
                    <a:pt x="25400" y="806450"/>
                  </a:lnTo>
                  <a:close/>
                  <a:moveTo>
                    <a:pt x="25400" y="755650"/>
                  </a:moveTo>
                  <a:lnTo>
                    <a:pt x="25400" y="730250"/>
                  </a:lnTo>
                  <a:lnTo>
                    <a:pt x="25400" y="755650"/>
                  </a:lnTo>
                  <a:close/>
                  <a:moveTo>
                    <a:pt x="25400" y="704850"/>
                  </a:moveTo>
                  <a:lnTo>
                    <a:pt x="25400" y="679450"/>
                  </a:lnTo>
                  <a:lnTo>
                    <a:pt x="25400" y="704850"/>
                  </a:lnTo>
                  <a:close/>
                  <a:moveTo>
                    <a:pt x="25400" y="654050"/>
                  </a:moveTo>
                  <a:lnTo>
                    <a:pt x="25400" y="628650"/>
                  </a:lnTo>
                  <a:lnTo>
                    <a:pt x="25400" y="654050"/>
                  </a:lnTo>
                  <a:close/>
                  <a:moveTo>
                    <a:pt x="25400" y="603250"/>
                  </a:moveTo>
                  <a:lnTo>
                    <a:pt x="25400" y="577850"/>
                  </a:lnTo>
                  <a:lnTo>
                    <a:pt x="25400" y="603250"/>
                  </a:lnTo>
                  <a:close/>
                  <a:moveTo>
                    <a:pt x="25400" y="564515"/>
                  </a:moveTo>
                  <a:lnTo>
                    <a:pt x="12700" y="564515"/>
                  </a:lnTo>
                  <a:lnTo>
                    <a:pt x="0" y="564515"/>
                  </a:lnTo>
                  <a:cubicBezTo>
                    <a:pt x="0" y="555498"/>
                    <a:pt x="635" y="546481"/>
                    <a:pt x="1905" y="537464"/>
                  </a:cubicBezTo>
                  <a:lnTo>
                    <a:pt x="27051" y="540893"/>
                  </a:lnTo>
                  <a:cubicBezTo>
                    <a:pt x="25908" y="548767"/>
                    <a:pt x="25400" y="556514"/>
                    <a:pt x="25400" y="564515"/>
                  </a:cubicBezTo>
                  <a:close/>
                </a:path>
              </a:pathLst>
            </a:custGeom>
            <a:solidFill>
              <a:srgbClr val="4285F4"/>
            </a:solidFill>
          </p:spPr>
          <p:txBody>
            <a:bodyPr/>
            <a:lstStyle/>
            <a:p>
              <a:endParaRPr lang="zh-TW" altLang="en-US"/>
            </a:p>
          </p:txBody>
        </p:sp>
        <p:sp>
          <p:nvSpPr>
            <p:cNvPr id="49" name="TextBox 49"/>
            <p:cNvSpPr txBox="1"/>
            <p:nvPr/>
          </p:nvSpPr>
          <p:spPr>
            <a:xfrm>
              <a:off x="0" y="-9525"/>
              <a:ext cx="3408000" cy="3346365"/>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Vector Database</a:t>
              </a:r>
            </a:p>
          </p:txBody>
        </p:sp>
      </p:grpSp>
      <p:grpSp>
        <p:nvGrpSpPr>
          <p:cNvPr id="50" name="Group 50"/>
          <p:cNvGrpSpPr/>
          <p:nvPr/>
        </p:nvGrpSpPr>
        <p:grpSpPr>
          <a:xfrm>
            <a:off x="4509243" y="6938839"/>
            <a:ext cx="1535659" cy="631356"/>
            <a:chOff x="0" y="0"/>
            <a:chExt cx="2188600" cy="899800"/>
          </a:xfrm>
        </p:grpSpPr>
        <p:sp>
          <p:nvSpPr>
            <p:cNvPr id="51" name="Freeform 51"/>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2" name="Freeform 52"/>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3" name="Group 53"/>
          <p:cNvGrpSpPr/>
          <p:nvPr/>
        </p:nvGrpSpPr>
        <p:grpSpPr>
          <a:xfrm>
            <a:off x="4616135" y="7130314"/>
            <a:ext cx="1535659" cy="631356"/>
            <a:chOff x="0" y="0"/>
            <a:chExt cx="2188600" cy="899800"/>
          </a:xfrm>
        </p:grpSpPr>
        <p:sp>
          <p:nvSpPr>
            <p:cNvPr id="54" name="Freeform 54"/>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5" name="Freeform 55"/>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6" name="Group 56"/>
          <p:cNvGrpSpPr/>
          <p:nvPr/>
        </p:nvGrpSpPr>
        <p:grpSpPr>
          <a:xfrm>
            <a:off x="4740234" y="7335699"/>
            <a:ext cx="1535659" cy="631356"/>
            <a:chOff x="0" y="0"/>
            <a:chExt cx="2047546" cy="841808"/>
          </a:xfrm>
        </p:grpSpPr>
        <p:sp>
          <p:nvSpPr>
            <p:cNvPr id="57" name="Freeform 57"/>
            <p:cNvSpPr/>
            <p:nvPr/>
          </p:nvSpPr>
          <p:spPr>
            <a:xfrm>
              <a:off x="11881" y="11881"/>
              <a:ext cx="2023774" cy="818041"/>
            </a:xfrm>
            <a:custGeom>
              <a:avLst/>
              <a:gdLst/>
              <a:ahLst/>
              <a:cxnLst/>
              <a:rect l="l" t="t" r="r" b="b"/>
              <a:pathLst>
                <a:path w="2023774" h="818041">
                  <a:moveTo>
                    <a:pt x="0" y="99924"/>
                  </a:moveTo>
                  <a:cubicBezTo>
                    <a:pt x="0" y="44794"/>
                    <a:pt x="45507" y="0"/>
                    <a:pt x="101587" y="0"/>
                  </a:cubicBezTo>
                  <a:lnTo>
                    <a:pt x="1922188" y="0"/>
                  </a:lnTo>
                  <a:cubicBezTo>
                    <a:pt x="1978269" y="0"/>
                    <a:pt x="2023775" y="44794"/>
                    <a:pt x="2023775" y="99924"/>
                  </a:cubicBezTo>
                  <a:lnTo>
                    <a:pt x="2023775" y="718118"/>
                  </a:lnTo>
                  <a:cubicBezTo>
                    <a:pt x="2023775" y="773248"/>
                    <a:pt x="1978269" y="818041"/>
                    <a:pt x="1922188" y="818041"/>
                  </a:cubicBezTo>
                  <a:lnTo>
                    <a:pt x="101587" y="818041"/>
                  </a:lnTo>
                  <a:cubicBezTo>
                    <a:pt x="45507" y="818041"/>
                    <a:pt x="0" y="773367"/>
                    <a:pt x="0" y="718118"/>
                  </a:cubicBezTo>
                  <a:close/>
                </a:path>
              </a:pathLst>
            </a:custGeom>
            <a:solidFill>
              <a:srgbClr val="FFF2CC"/>
            </a:solidFill>
          </p:spPr>
          <p:txBody>
            <a:bodyPr/>
            <a:lstStyle/>
            <a:p>
              <a:endParaRPr lang="zh-TW" altLang="en-US"/>
            </a:p>
          </p:txBody>
        </p:sp>
        <p:sp>
          <p:nvSpPr>
            <p:cNvPr id="58" name="Freeform 58"/>
            <p:cNvSpPr/>
            <p:nvPr/>
          </p:nvSpPr>
          <p:spPr>
            <a:xfrm>
              <a:off x="0" y="0"/>
              <a:ext cx="2047537" cy="841804"/>
            </a:xfrm>
            <a:custGeom>
              <a:avLst/>
              <a:gdLst/>
              <a:ahLst/>
              <a:cxnLst/>
              <a:rect l="l" t="t" r="r" b="b"/>
              <a:pathLst>
                <a:path w="2047537" h="841804">
                  <a:moveTo>
                    <a:pt x="0" y="111805"/>
                  </a:moveTo>
                  <a:cubicBezTo>
                    <a:pt x="0" y="49902"/>
                    <a:pt x="50972" y="0"/>
                    <a:pt x="113468" y="0"/>
                  </a:cubicBezTo>
                  <a:lnTo>
                    <a:pt x="1934069" y="0"/>
                  </a:lnTo>
                  <a:lnTo>
                    <a:pt x="1934069" y="11881"/>
                  </a:lnTo>
                  <a:lnTo>
                    <a:pt x="1934069" y="0"/>
                  </a:lnTo>
                  <a:cubicBezTo>
                    <a:pt x="1996566" y="0"/>
                    <a:pt x="2047537" y="49902"/>
                    <a:pt x="2047537" y="111805"/>
                  </a:cubicBezTo>
                  <a:lnTo>
                    <a:pt x="2035656" y="111805"/>
                  </a:lnTo>
                  <a:lnTo>
                    <a:pt x="2047537" y="111805"/>
                  </a:lnTo>
                  <a:lnTo>
                    <a:pt x="2047537" y="729999"/>
                  </a:lnTo>
                  <a:lnTo>
                    <a:pt x="2035656" y="729999"/>
                  </a:lnTo>
                  <a:lnTo>
                    <a:pt x="2047537" y="729999"/>
                  </a:lnTo>
                  <a:cubicBezTo>
                    <a:pt x="2047537" y="791901"/>
                    <a:pt x="1996566" y="841804"/>
                    <a:pt x="1934069" y="841804"/>
                  </a:cubicBezTo>
                  <a:lnTo>
                    <a:pt x="1934069" y="829922"/>
                  </a:lnTo>
                  <a:lnTo>
                    <a:pt x="1934069" y="841804"/>
                  </a:lnTo>
                  <a:lnTo>
                    <a:pt x="113468" y="841804"/>
                  </a:lnTo>
                  <a:lnTo>
                    <a:pt x="113468" y="829922"/>
                  </a:lnTo>
                  <a:lnTo>
                    <a:pt x="113468" y="841804"/>
                  </a:lnTo>
                  <a:cubicBezTo>
                    <a:pt x="50972" y="841804"/>
                    <a:pt x="0" y="791901"/>
                    <a:pt x="0" y="729999"/>
                  </a:cubicBezTo>
                  <a:lnTo>
                    <a:pt x="0" y="111805"/>
                  </a:lnTo>
                  <a:lnTo>
                    <a:pt x="11881" y="111805"/>
                  </a:lnTo>
                  <a:lnTo>
                    <a:pt x="0" y="111805"/>
                  </a:lnTo>
                  <a:moveTo>
                    <a:pt x="23763" y="111805"/>
                  </a:moveTo>
                  <a:lnTo>
                    <a:pt x="23763" y="729999"/>
                  </a:lnTo>
                  <a:lnTo>
                    <a:pt x="11881" y="729999"/>
                  </a:lnTo>
                  <a:lnTo>
                    <a:pt x="23763" y="729999"/>
                  </a:lnTo>
                  <a:cubicBezTo>
                    <a:pt x="23763" y="778475"/>
                    <a:pt x="63804" y="818041"/>
                    <a:pt x="113468" y="818041"/>
                  </a:cubicBezTo>
                  <a:lnTo>
                    <a:pt x="1934069" y="818041"/>
                  </a:lnTo>
                  <a:cubicBezTo>
                    <a:pt x="1983853" y="818041"/>
                    <a:pt x="2023774" y="778475"/>
                    <a:pt x="2023774" y="729999"/>
                  </a:cubicBezTo>
                  <a:lnTo>
                    <a:pt x="2023774" y="111805"/>
                  </a:lnTo>
                  <a:cubicBezTo>
                    <a:pt x="2023774" y="63328"/>
                    <a:pt x="1983734" y="23763"/>
                    <a:pt x="1934069" y="23763"/>
                  </a:cubicBezTo>
                  <a:lnTo>
                    <a:pt x="113468" y="23763"/>
                  </a:lnTo>
                  <a:lnTo>
                    <a:pt x="113468" y="11881"/>
                  </a:lnTo>
                  <a:lnTo>
                    <a:pt x="113468" y="23763"/>
                  </a:lnTo>
                  <a:cubicBezTo>
                    <a:pt x="63804" y="23763"/>
                    <a:pt x="23763" y="63328"/>
                    <a:pt x="23763" y="111805"/>
                  </a:cubicBezTo>
                  <a:close/>
                </a:path>
              </a:pathLst>
            </a:custGeom>
            <a:solidFill>
              <a:srgbClr val="595959"/>
            </a:solidFill>
          </p:spPr>
          <p:txBody>
            <a:bodyPr/>
            <a:lstStyle/>
            <a:p>
              <a:endParaRPr lang="zh-TW" altLang="en-US"/>
            </a:p>
          </p:txBody>
        </p:sp>
        <p:sp>
          <p:nvSpPr>
            <p:cNvPr id="59" name="TextBox 59"/>
            <p:cNvSpPr txBox="1"/>
            <p:nvPr/>
          </p:nvSpPr>
          <p:spPr>
            <a:xfrm>
              <a:off x="0" y="-9525"/>
              <a:ext cx="2047546" cy="851333"/>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60" name="Group 60"/>
          <p:cNvGrpSpPr/>
          <p:nvPr/>
        </p:nvGrpSpPr>
        <p:grpSpPr>
          <a:xfrm>
            <a:off x="6774117" y="7314201"/>
            <a:ext cx="1766927" cy="674017"/>
            <a:chOff x="0" y="0"/>
            <a:chExt cx="2355903" cy="898690"/>
          </a:xfrm>
        </p:grpSpPr>
        <p:sp>
          <p:nvSpPr>
            <p:cNvPr id="61" name="Freeform 61"/>
            <p:cNvSpPr/>
            <p:nvPr/>
          </p:nvSpPr>
          <p:spPr>
            <a:xfrm>
              <a:off x="11881" y="11881"/>
              <a:ext cx="2332218" cy="874953"/>
            </a:xfrm>
            <a:custGeom>
              <a:avLst/>
              <a:gdLst/>
              <a:ahLst/>
              <a:cxnLst/>
              <a:rect l="l" t="t" r="r" b="b"/>
              <a:pathLst>
                <a:path w="2332218" h="874953">
                  <a:moveTo>
                    <a:pt x="0" y="437477"/>
                  </a:moveTo>
                  <a:cubicBezTo>
                    <a:pt x="0" y="195807"/>
                    <a:pt x="199134" y="0"/>
                    <a:pt x="444843" y="0"/>
                  </a:cubicBezTo>
                  <a:lnTo>
                    <a:pt x="1887375" y="0"/>
                  </a:lnTo>
                  <a:cubicBezTo>
                    <a:pt x="2133085" y="0"/>
                    <a:pt x="2332218" y="195807"/>
                    <a:pt x="2332218" y="437477"/>
                  </a:cubicBezTo>
                  <a:cubicBezTo>
                    <a:pt x="2332218" y="679146"/>
                    <a:pt x="2133084" y="874953"/>
                    <a:pt x="1887375" y="874953"/>
                  </a:cubicBezTo>
                  <a:lnTo>
                    <a:pt x="444843" y="874953"/>
                  </a:lnTo>
                  <a:cubicBezTo>
                    <a:pt x="199134" y="874953"/>
                    <a:pt x="0" y="679028"/>
                    <a:pt x="0" y="437477"/>
                  </a:cubicBezTo>
                  <a:close/>
                </a:path>
              </a:pathLst>
            </a:custGeom>
            <a:solidFill>
              <a:srgbClr val="D9D2E9"/>
            </a:solidFill>
          </p:spPr>
          <p:txBody>
            <a:bodyPr/>
            <a:lstStyle/>
            <a:p>
              <a:endParaRPr lang="zh-TW" altLang="en-US"/>
            </a:p>
          </p:txBody>
        </p:sp>
        <p:sp>
          <p:nvSpPr>
            <p:cNvPr id="62" name="Freeform 62"/>
            <p:cNvSpPr/>
            <p:nvPr/>
          </p:nvSpPr>
          <p:spPr>
            <a:xfrm>
              <a:off x="0" y="0"/>
              <a:ext cx="2355986" cy="898718"/>
            </a:xfrm>
            <a:custGeom>
              <a:avLst/>
              <a:gdLst/>
              <a:ahLst/>
              <a:cxnLst/>
              <a:rect l="l" t="t" r="r" b="b"/>
              <a:pathLst>
                <a:path w="2355986" h="898718">
                  <a:moveTo>
                    <a:pt x="0" y="449358"/>
                  </a:moveTo>
                  <a:cubicBezTo>
                    <a:pt x="0" y="201035"/>
                    <a:pt x="204599" y="0"/>
                    <a:pt x="456724" y="0"/>
                  </a:cubicBezTo>
                  <a:lnTo>
                    <a:pt x="1899256" y="0"/>
                  </a:lnTo>
                  <a:lnTo>
                    <a:pt x="1899256" y="11881"/>
                  </a:lnTo>
                  <a:lnTo>
                    <a:pt x="1899256" y="0"/>
                  </a:lnTo>
                  <a:lnTo>
                    <a:pt x="1899256" y="11881"/>
                  </a:lnTo>
                  <a:lnTo>
                    <a:pt x="1899256" y="0"/>
                  </a:lnTo>
                  <a:cubicBezTo>
                    <a:pt x="2151263" y="0"/>
                    <a:pt x="2355986" y="201035"/>
                    <a:pt x="2355986" y="449358"/>
                  </a:cubicBezTo>
                  <a:lnTo>
                    <a:pt x="2344099" y="449358"/>
                  </a:lnTo>
                  <a:lnTo>
                    <a:pt x="2355986" y="449358"/>
                  </a:lnTo>
                  <a:lnTo>
                    <a:pt x="2344099" y="449358"/>
                  </a:lnTo>
                  <a:lnTo>
                    <a:pt x="2355986" y="449358"/>
                  </a:lnTo>
                  <a:cubicBezTo>
                    <a:pt x="2355986" y="697681"/>
                    <a:pt x="2151381" y="898718"/>
                    <a:pt x="1899256" y="898718"/>
                  </a:cubicBezTo>
                  <a:lnTo>
                    <a:pt x="1899256" y="886834"/>
                  </a:lnTo>
                  <a:lnTo>
                    <a:pt x="1899256" y="898718"/>
                  </a:lnTo>
                  <a:lnTo>
                    <a:pt x="456724" y="898718"/>
                  </a:lnTo>
                  <a:lnTo>
                    <a:pt x="456724" y="886834"/>
                  </a:lnTo>
                  <a:lnTo>
                    <a:pt x="456724" y="898718"/>
                  </a:lnTo>
                  <a:cubicBezTo>
                    <a:pt x="204599" y="898718"/>
                    <a:pt x="0" y="697681"/>
                    <a:pt x="0" y="449358"/>
                  </a:cubicBezTo>
                  <a:cubicBezTo>
                    <a:pt x="0" y="442823"/>
                    <a:pt x="5347" y="437476"/>
                    <a:pt x="11881" y="437476"/>
                  </a:cubicBezTo>
                  <a:lnTo>
                    <a:pt x="11881" y="449358"/>
                  </a:lnTo>
                  <a:lnTo>
                    <a:pt x="0" y="449358"/>
                  </a:lnTo>
                  <a:moveTo>
                    <a:pt x="23763" y="449358"/>
                  </a:moveTo>
                  <a:cubicBezTo>
                    <a:pt x="23763" y="455893"/>
                    <a:pt x="18416" y="461239"/>
                    <a:pt x="11881" y="461239"/>
                  </a:cubicBezTo>
                  <a:lnTo>
                    <a:pt x="11881" y="449358"/>
                  </a:lnTo>
                  <a:lnTo>
                    <a:pt x="23763" y="449358"/>
                  </a:lnTo>
                  <a:cubicBezTo>
                    <a:pt x="23763" y="684255"/>
                    <a:pt x="217431" y="874953"/>
                    <a:pt x="456724" y="874953"/>
                  </a:cubicBezTo>
                  <a:lnTo>
                    <a:pt x="1899256" y="874953"/>
                  </a:lnTo>
                  <a:cubicBezTo>
                    <a:pt x="2138550" y="874953"/>
                    <a:pt x="2332218" y="684255"/>
                    <a:pt x="2332218" y="449358"/>
                  </a:cubicBezTo>
                  <a:cubicBezTo>
                    <a:pt x="2332218" y="214461"/>
                    <a:pt x="2138550" y="23763"/>
                    <a:pt x="1899256" y="23763"/>
                  </a:cubicBezTo>
                  <a:lnTo>
                    <a:pt x="456724" y="23763"/>
                  </a:lnTo>
                  <a:lnTo>
                    <a:pt x="456724" y="11881"/>
                  </a:lnTo>
                  <a:lnTo>
                    <a:pt x="456724" y="23763"/>
                  </a:lnTo>
                  <a:cubicBezTo>
                    <a:pt x="217431" y="23763"/>
                    <a:pt x="23763" y="214461"/>
                    <a:pt x="23763" y="449358"/>
                  </a:cubicBezTo>
                  <a:close/>
                </a:path>
              </a:pathLst>
            </a:custGeom>
            <a:solidFill>
              <a:srgbClr val="4285F4"/>
            </a:solidFill>
          </p:spPr>
          <p:txBody>
            <a:bodyPr/>
            <a:lstStyle/>
            <a:p>
              <a:endParaRPr lang="zh-TW" altLang="en-US"/>
            </a:p>
          </p:txBody>
        </p:sp>
        <p:sp>
          <p:nvSpPr>
            <p:cNvPr id="63" name="TextBox 63"/>
            <p:cNvSpPr txBox="1"/>
            <p:nvPr/>
          </p:nvSpPr>
          <p:spPr>
            <a:xfrm>
              <a:off x="0" y="-9525"/>
              <a:ext cx="2355903" cy="908215"/>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LLM</a:t>
              </a:r>
            </a:p>
          </p:txBody>
        </p:sp>
      </p:grpSp>
      <p:sp>
        <p:nvSpPr>
          <p:cNvPr id="64" name="AutoShape 64"/>
          <p:cNvSpPr/>
          <p:nvPr/>
        </p:nvSpPr>
        <p:spPr>
          <a:xfrm flipV="1">
            <a:off x="3985199" y="7445992"/>
            <a:ext cx="630936" cy="689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5" name="AutoShape 65"/>
          <p:cNvSpPr/>
          <p:nvPr/>
        </p:nvSpPr>
        <p:spPr>
          <a:xfrm flipV="1">
            <a:off x="6275887" y="7651209"/>
            <a:ext cx="498230" cy="168"/>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6" name="TextBox 66"/>
          <p:cNvSpPr txBox="1"/>
          <p:nvPr/>
        </p:nvSpPr>
        <p:spPr>
          <a:xfrm>
            <a:off x="8939288" y="6805191"/>
            <a:ext cx="7729067" cy="1276350"/>
          </a:xfrm>
          <a:prstGeom prst="rect">
            <a:avLst/>
          </a:prstGeom>
        </p:spPr>
        <p:txBody>
          <a:bodyPr lIns="0" tIns="0" rIns="0" bIns="0" rtlCol="0" anchor="t">
            <a:spAutoFit/>
          </a:bodyPr>
          <a:lstStyle/>
          <a:p>
            <a:pPr algn="l">
              <a:lnSpc>
                <a:spcPts val="3359"/>
              </a:lnSpc>
            </a:pPr>
            <a:r>
              <a:rPr lang="en-US" sz="2799">
                <a:solidFill>
                  <a:srgbClr val="4285F4"/>
                </a:solidFill>
                <a:latin typeface="Arimo"/>
                <a:ea typeface="Arimo"/>
                <a:cs typeface="Arimo"/>
                <a:sym typeface="Arimo"/>
              </a:rPr>
              <a:t>查詢</a:t>
            </a:r>
          </a:p>
          <a:p>
            <a:pPr marL="1031239" lvl="1" indent="-515620" algn="l">
              <a:lnSpc>
                <a:spcPts val="3359"/>
              </a:lnSpc>
              <a:buFont typeface="Arial"/>
              <a:buChar char="•"/>
            </a:pPr>
            <a:r>
              <a:rPr lang="en-US" sz="2799">
                <a:solidFill>
                  <a:srgbClr val="434343"/>
                </a:solidFill>
                <a:latin typeface="Arimo"/>
                <a:ea typeface="Arimo"/>
                <a:cs typeface="Arimo"/>
                <a:sym typeface="Arimo"/>
              </a:rPr>
              <a:t>從向量資料庫中尋找前 k 個最相似的區塊</a:t>
            </a:r>
          </a:p>
          <a:p>
            <a:pPr marL="1031239" lvl="1" indent="-515620" algn="l">
              <a:lnSpc>
                <a:spcPts val="3359"/>
              </a:lnSpc>
              <a:buFont typeface="Arial"/>
              <a:buChar char="•"/>
            </a:pPr>
            <a:r>
              <a:rPr lang="en-US" sz="2799">
                <a:solidFill>
                  <a:srgbClr val="434343"/>
                </a:solidFill>
                <a:latin typeface="Arimo"/>
                <a:ea typeface="Arimo"/>
                <a:cs typeface="Arimo"/>
                <a:sym typeface="Arimo"/>
              </a:rPr>
              <a:t>將前步驟的資料輸入LLM並產生綜合結果</a:t>
            </a:r>
          </a:p>
        </p:txBody>
      </p:sp>
      <p:sp>
        <p:nvSpPr>
          <p:cNvPr id="67" name="AutoShape 67"/>
          <p:cNvSpPr/>
          <p:nvPr/>
        </p:nvSpPr>
        <p:spPr>
          <a:xfrm>
            <a:off x="2377978" y="9071250"/>
            <a:ext cx="2171254" cy="36116"/>
          </a:xfrm>
          <a:prstGeom prst="line">
            <a:avLst/>
          </a:prstGeom>
          <a:ln w="19050" cap="rnd">
            <a:solidFill>
              <a:srgbClr val="4A86E8"/>
            </a:solidFill>
            <a:prstDash val="solid"/>
            <a:headEnd type="diamond" w="lg" len="lg"/>
            <a:tailEnd type="diamond" w="lg" len="lg"/>
          </a:ln>
        </p:spPr>
        <p:txBody>
          <a:bodyPr/>
          <a:lstStyle/>
          <a:p>
            <a:endParaRPr lang="zh-TW" altLang="en-US"/>
          </a:p>
        </p:txBody>
      </p:sp>
      <p:sp>
        <p:nvSpPr>
          <p:cNvPr id="68" name="TextBox 68"/>
          <p:cNvSpPr txBox="1"/>
          <p:nvPr/>
        </p:nvSpPr>
        <p:spPr>
          <a:xfrm>
            <a:off x="2506898" y="9190597"/>
            <a:ext cx="2024229" cy="301301"/>
          </a:xfrm>
          <a:prstGeom prst="rect">
            <a:avLst/>
          </a:prstGeom>
        </p:spPr>
        <p:txBody>
          <a:bodyPr lIns="0" tIns="0" rIns="0" bIns="0" rtlCol="0" anchor="t">
            <a:spAutoFit/>
          </a:bodyPr>
          <a:lstStyle/>
          <a:p>
            <a:pPr algn="ctr">
              <a:lnSpc>
                <a:spcPts val="2275"/>
              </a:lnSpc>
            </a:pPr>
            <a:r>
              <a:rPr lang="en-US" sz="1895">
                <a:solidFill>
                  <a:srgbClr val="000000"/>
                </a:solidFill>
                <a:latin typeface="Arimo"/>
                <a:ea typeface="Arimo"/>
                <a:cs typeface="Arimo"/>
                <a:sym typeface="Arimo"/>
              </a:rPr>
              <a:t>Retrieval</a:t>
            </a:r>
          </a:p>
        </p:txBody>
      </p:sp>
      <p:sp>
        <p:nvSpPr>
          <p:cNvPr id="69" name="AutoShape 69"/>
          <p:cNvSpPr/>
          <p:nvPr/>
        </p:nvSpPr>
        <p:spPr>
          <a:xfrm>
            <a:off x="5666615" y="9070824"/>
            <a:ext cx="2171254" cy="36116"/>
          </a:xfrm>
          <a:prstGeom prst="line">
            <a:avLst/>
          </a:prstGeom>
          <a:ln w="19050" cap="rnd">
            <a:solidFill>
              <a:srgbClr val="4A86E8"/>
            </a:solidFill>
            <a:prstDash val="solid"/>
            <a:headEnd type="diamond" w="lg" len="lg"/>
            <a:tailEnd type="diamond" w="lg" len="lg"/>
          </a:ln>
        </p:spPr>
        <p:txBody>
          <a:bodyPr/>
          <a:lstStyle/>
          <a:p>
            <a:endParaRPr lang="zh-TW" altLang="en-US"/>
          </a:p>
        </p:txBody>
      </p:sp>
      <p:sp>
        <p:nvSpPr>
          <p:cNvPr id="70" name="TextBox 70"/>
          <p:cNvSpPr txBox="1"/>
          <p:nvPr/>
        </p:nvSpPr>
        <p:spPr>
          <a:xfrm>
            <a:off x="5791126" y="9190171"/>
            <a:ext cx="2024229" cy="301301"/>
          </a:xfrm>
          <a:prstGeom prst="rect">
            <a:avLst/>
          </a:prstGeom>
        </p:spPr>
        <p:txBody>
          <a:bodyPr lIns="0" tIns="0" rIns="0" bIns="0" rtlCol="0" anchor="t">
            <a:spAutoFit/>
          </a:bodyPr>
          <a:lstStyle/>
          <a:p>
            <a:pPr algn="ctr">
              <a:lnSpc>
                <a:spcPts val="2275"/>
              </a:lnSpc>
            </a:pPr>
            <a:r>
              <a:rPr lang="en-US" sz="1895">
                <a:solidFill>
                  <a:srgbClr val="000000"/>
                </a:solidFill>
                <a:latin typeface="Arimo"/>
                <a:ea typeface="Arimo"/>
                <a:cs typeface="Arimo"/>
                <a:sym typeface="Arimo"/>
              </a:rPr>
              <a:t>Synthesis</a:t>
            </a:r>
          </a:p>
        </p:txBody>
      </p:sp>
      <p:sp>
        <p:nvSpPr>
          <p:cNvPr id="71" name="AutoShape 71"/>
          <p:cNvSpPr/>
          <p:nvPr/>
        </p:nvSpPr>
        <p:spPr>
          <a:xfrm>
            <a:off x="1221822" y="5992766"/>
            <a:ext cx="15844356" cy="17995"/>
          </a:xfrm>
          <a:prstGeom prst="line">
            <a:avLst/>
          </a:prstGeom>
          <a:ln w="9525" cap="rnd">
            <a:solidFill>
              <a:srgbClr val="BDC1C6"/>
            </a:solidFill>
            <a:prstDash val="solid"/>
            <a:headEnd type="none" w="sm" len="sm"/>
            <a:tailEnd type="none" w="sm" len="sm"/>
          </a:ln>
        </p:spPr>
        <p:txBody>
          <a:bodyPr/>
          <a:lstStyle/>
          <a:p>
            <a:endParaRPr lang="zh-TW" altLang="en-US"/>
          </a:p>
        </p:txBody>
      </p:sp>
      <p:grpSp>
        <p:nvGrpSpPr>
          <p:cNvPr id="72" name="Group 72"/>
          <p:cNvGrpSpPr/>
          <p:nvPr/>
        </p:nvGrpSpPr>
        <p:grpSpPr>
          <a:xfrm>
            <a:off x="3149608" y="3589441"/>
            <a:ext cx="1766927" cy="565119"/>
            <a:chOff x="0" y="0"/>
            <a:chExt cx="2355903" cy="753492"/>
          </a:xfrm>
        </p:grpSpPr>
        <p:sp>
          <p:nvSpPr>
            <p:cNvPr id="73" name="Freeform 73"/>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74" name="Freeform 74"/>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75" name="TextBox 75"/>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76" name="AutoShape 76"/>
          <p:cNvSpPr/>
          <p:nvPr/>
        </p:nvSpPr>
        <p:spPr>
          <a:xfrm>
            <a:off x="4907683" y="3872001"/>
            <a:ext cx="1032758" cy="291301"/>
          </a:xfrm>
          <a:prstGeom prst="line">
            <a:avLst/>
          </a:prstGeom>
          <a:ln w="9525" cap="rnd">
            <a:solidFill>
              <a:srgbClr val="434343"/>
            </a:solidFill>
            <a:prstDash val="solid"/>
            <a:headEnd type="none" w="sm" len="sm"/>
            <a:tailEnd type="arrow" w="med" len="sm"/>
          </a:ln>
        </p:spPr>
        <p:txBody>
          <a:bodyPr/>
          <a:lstStyle/>
          <a:p>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468553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03</a:t>
            </a:r>
          </a:p>
          <a:p>
            <a:pPr algn="l">
              <a:lnSpc>
                <a:spcPts val="11519"/>
              </a:lnSpc>
            </a:pPr>
            <a:r>
              <a:rPr lang="en-US" sz="12000" b="1">
                <a:solidFill>
                  <a:srgbClr val="202124"/>
                </a:solidFill>
                <a:latin typeface="Arimo Bold"/>
                <a:ea typeface="Arimo Bold"/>
                <a:cs typeface="Arimo Bold"/>
                <a:sym typeface="Arimo Bold"/>
              </a:rPr>
              <a:t>使用 Vertex AI Gemini API實踐RAG技術</a:t>
            </a: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FC409A22-C50C-30CD-F514-98F462A0D7EC}"/>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AB1C21F0-BA48-2C1F-2C9A-F28C9286D805}"/>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8FF77180-7593-79E0-67E2-FFA2ED806A36}"/>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81C3913A-9296-DCD1-F96C-EFCF2FE9CD45}"/>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C5F1D7FE-42FF-BDCC-74A4-75DC77E1E96A}"/>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A2B88EB-1076-7875-502A-09012776975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39CEB8FE-5277-5BA4-172F-6FDDC7017BE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21" name="文字方塊 20">
            <a:extLst>
              <a:ext uri="{FF2B5EF4-FFF2-40B4-BE49-F238E27FC236}">
                <a16:creationId xmlns:a16="http://schemas.microsoft.com/office/drawing/2014/main" id="{36B35F22-523F-EC2D-0AFF-B7CB7F40F3FD}"/>
              </a:ext>
            </a:extLst>
          </p:cNvPr>
          <p:cNvSpPr txBox="1"/>
          <p:nvPr/>
        </p:nvSpPr>
        <p:spPr>
          <a:xfrm>
            <a:off x="3634008" y="8574619"/>
            <a:ext cx="5715000" cy="523220"/>
          </a:xfrm>
          <a:prstGeom prst="rect">
            <a:avLst/>
          </a:prstGeom>
          <a:noFill/>
        </p:spPr>
        <p:txBody>
          <a:bodyPr wrap="square" rtlCol="0">
            <a:spAutoFit/>
          </a:bodyPr>
          <a:lstStyle/>
          <a:p>
            <a:r>
              <a:rPr lang="en-US" altLang="zh-TW" sz="2800" dirty="0">
                <a:hlinkClick r:id="rId5"/>
              </a:rPr>
              <a:t>https://nsysugdsc.pse.is/RAG_Source</a:t>
            </a:r>
            <a:endParaRPr lang="zh-TW" altLang="en-US" sz="2800" dirty="0"/>
          </a:p>
        </p:txBody>
      </p:sp>
      <p:pic>
        <p:nvPicPr>
          <p:cNvPr id="23" name="圖片 22" descr="一張含有 樣式, 像素, 設計 的圖片&#10;&#10;自動產生的描述">
            <a:extLst>
              <a:ext uri="{FF2B5EF4-FFF2-40B4-BE49-F238E27FC236}">
                <a16:creationId xmlns:a16="http://schemas.microsoft.com/office/drawing/2014/main" id="{F75D7986-C9E6-DE85-1ABF-4928BF7BF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7522373"/>
            <a:ext cx="2536728" cy="25367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1033725"/>
            <a:ext cx="9558375" cy="6567525"/>
          </a:xfrm>
          <a:prstGeom prst="rect">
            <a:avLst/>
          </a:prstGeom>
        </p:spPr>
        <p:txBody>
          <a:bodyPr lIns="0" tIns="0" rIns="0" bIns="0" rtlCol="0" anchor="t">
            <a:spAutoFit/>
          </a:bodyPr>
          <a:lstStyle/>
          <a:p>
            <a:pPr algn="l">
              <a:lnSpc>
                <a:spcPts val="11664"/>
              </a:lnSpc>
            </a:pPr>
            <a:r>
              <a:rPr lang="en-US" sz="12000" b="1">
                <a:solidFill>
                  <a:srgbClr val="202124"/>
                </a:solidFill>
                <a:latin typeface="Arimo Bold"/>
                <a:ea typeface="Arimo Bold"/>
                <a:cs typeface="Arimo Bold"/>
                <a:sym typeface="Arimo Bold"/>
              </a:rPr>
              <a:t>Thank you</a:t>
            </a:r>
          </a:p>
        </p:txBody>
      </p:sp>
      <p:sp>
        <p:nvSpPr>
          <p:cNvPr id="3" name="Freeform 3"/>
          <p:cNvSpPr/>
          <p:nvPr/>
        </p:nvSpPr>
        <p:spPr>
          <a:xfrm>
            <a:off x="9762502" y="3500400"/>
            <a:ext cx="8525496" cy="6786604"/>
          </a:xfrm>
          <a:custGeom>
            <a:avLst/>
            <a:gdLst/>
            <a:ahLst/>
            <a:cxnLst/>
            <a:rect l="l" t="t" r="r" b="b"/>
            <a:pathLst>
              <a:path w="8525496" h="6786604">
                <a:moveTo>
                  <a:pt x="0" y="0"/>
                </a:moveTo>
                <a:lnTo>
                  <a:pt x="8525496" y="0"/>
                </a:lnTo>
                <a:lnTo>
                  <a:pt x="8525496" y="6786604"/>
                </a:lnTo>
                <a:lnTo>
                  <a:pt x="0" y="6786604"/>
                </a:lnTo>
                <a:lnTo>
                  <a:pt x="0" y="0"/>
                </a:lnTo>
                <a:close/>
              </a:path>
            </a:pathLst>
          </a:custGeom>
          <a:blipFill>
            <a:blip r:embed="rId3"/>
            <a:stretch>
              <a:fillRect r="-30778" b="-32119"/>
            </a:stretch>
          </a:blipFill>
        </p:spPr>
        <p:txBody>
          <a:bodyPr/>
          <a:lstStyle/>
          <a:p>
            <a:endParaRPr lang="zh-TW" altLang="en-US"/>
          </a:p>
        </p:txBody>
      </p:sp>
      <p:sp>
        <p:nvSpPr>
          <p:cNvPr id="4" name="Freeform 4"/>
          <p:cNvSpPr/>
          <p:nvPr/>
        </p:nvSpPr>
        <p:spPr>
          <a:xfrm>
            <a:off x="914400" y="8978410"/>
            <a:ext cx="3173436" cy="549000"/>
          </a:xfrm>
          <a:custGeom>
            <a:avLst/>
            <a:gdLst/>
            <a:ahLst/>
            <a:cxnLst/>
            <a:rect l="l" t="t" r="r" b="b"/>
            <a:pathLst>
              <a:path w="3173436" h="549000">
                <a:moveTo>
                  <a:pt x="0" y="0"/>
                </a:moveTo>
                <a:lnTo>
                  <a:pt x="3173436" y="0"/>
                </a:lnTo>
                <a:lnTo>
                  <a:pt x="3173436" y="549000"/>
                </a:lnTo>
                <a:lnTo>
                  <a:pt x="0" y="549000"/>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2267125"/>
            <a:ext cx="16178775" cy="4369689"/>
          </a:xfrm>
          <a:prstGeom prst="rect">
            <a:avLst/>
          </a:prstGeom>
        </p:spPr>
        <p:txBody>
          <a:bodyPr lIns="0" tIns="0" rIns="0" bIns="0" rtlCol="0" anchor="t">
            <a:spAutoFit/>
          </a:bodyPr>
          <a:lstStyle/>
          <a:p>
            <a:pPr algn="l">
              <a:lnSpc>
                <a:spcPts val="15000"/>
              </a:lnSpc>
            </a:pPr>
            <a:r>
              <a:rPr lang="en-US" sz="12000" b="1">
                <a:solidFill>
                  <a:srgbClr val="202124"/>
                </a:solidFill>
                <a:latin typeface="Arimo Bold"/>
                <a:ea typeface="Arimo Bold"/>
                <a:cs typeface="Arimo Bold"/>
                <a:sym typeface="Arimo Bold"/>
              </a:rPr>
              <a:t>01</a:t>
            </a:r>
          </a:p>
          <a:p>
            <a:pPr algn="l">
              <a:lnSpc>
                <a:spcPts val="15000"/>
              </a:lnSpc>
            </a:pPr>
            <a:r>
              <a:rPr lang="en-US" sz="12000" b="1">
                <a:solidFill>
                  <a:srgbClr val="202124"/>
                </a:solidFill>
                <a:latin typeface="Arimo Bold"/>
                <a:ea typeface="Arimo Bold"/>
                <a:cs typeface="Arimo Bold"/>
                <a:sym typeface="Arimo Bold"/>
              </a:rPr>
              <a:t>甚麼是 RAG?</a:t>
            </a:r>
          </a:p>
          <a:p>
            <a:pPr algn="l">
              <a:lnSpc>
                <a:spcPts val="3456"/>
              </a:lnSpc>
            </a:pPr>
            <a:r>
              <a:rPr lang="en-US" sz="3600" b="1">
                <a:solidFill>
                  <a:srgbClr val="4285F4"/>
                </a:solidFill>
                <a:latin typeface="Arimo Bold"/>
                <a:ea typeface="Arimo Bold"/>
                <a:cs typeface="Arimo Bold"/>
                <a:sym typeface="Arimo Bold"/>
              </a:rPr>
              <a:t>What's RAG?</a:t>
            </a:r>
          </a:p>
        </p:txBody>
      </p:sp>
      <p:sp>
        <p:nvSpPr>
          <p:cNvPr id="3" name="Freeform 3"/>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sp>
        <p:nvSpPr>
          <p:cNvPr id="4" name="TextBox 4"/>
          <p:cNvSpPr txBox="1"/>
          <p:nvPr/>
        </p:nvSpPr>
        <p:spPr>
          <a:xfrm>
            <a:off x="1028700" y="8525855"/>
            <a:ext cx="7658100" cy="681533"/>
          </a:xfrm>
          <a:prstGeom prst="rect">
            <a:avLst/>
          </a:prstGeom>
        </p:spPr>
        <p:txBody>
          <a:bodyPr wrap="square" lIns="0" tIns="0" rIns="0" bIns="0" rtlCol="0" anchor="t">
            <a:spAutoFit/>
          </a:bodyPr>
          <a:lstStyle/>
          <a:p>
            <a:pPr algn="l">
              <a:lnSpc>
                <a:spcPts val="5809"/>
              </a:lnSpc>
            </a:pPr>
            <a:r>
              <a:rPr lang="en-US" sz="4209" b="1" dirty="0">
                <a:solidFill>
                  <a:srgbClr val="FF0000"/>
                </a:solidFill>
                <a:latin typeface="Arimo Bold"/>
                <a:ea typeface="Arimo Bold"/>
                <a:cs typeface="Arimo Bold"/>
                <a:sym typeface="Arimo Bold"/>
              </a:rPr>
              <a:t>「RAG </a:t>
            </a:r>
            <a:r>
              <a:rPr lang="en-US" sz="4209" b="1" dirty="0" err="1">
                <a:solidFill>
                  <a:srgbClr val="FF0000"/>
                </a:solidFill>
                <a:latin typeface="Arimo Bold"/>
                <a:ea typeface="Arimo Bold"/>
                <a:cs typeface="Arimo Bold"/>
                <a:sym typeface="Arimo Bold"/>
              </a:rPr>
              <a:t>是甚麼?可以吃ㄇ</a:t>
            </a:r>
            <a:r>
              <a:rPr lang="en-US" sz="4209" b="1" dirty="0">
                <a:solidFill>
                  <a:srgbClr val="FF0000"/>
                </a:solidFill>
                <a:latin typeface="Arimo Bold"/>
                <a:ea typeface="Arimo Bold"/>
                <a:cs typeface="Arimo Bold"/>
                <a:sym typeface="Arimo Bold"/>
              </a:rPr>
              <a:t>?」</a:t>
            </a:r>
          </a:p>
        </p:txBody>
      </p:sp>
      <p:grpSp>
        <p:nvGrpSpPr>
          <p:cNvPr id="12" name="Group 5">
            <a:extLst>
              <a:ext uri="{FF2B5EF4-FFF2-40B4-BE49-F238E27FC236}">
                <a16:creationId xmlns:a16="http://schemas.microsoft.com/office/drawing/2014/main" id="{B77EBAB8-763A-4F05-D0A4-423C755C1FC1}"/>
              </a:ext>
            </a:extLst>
          </p:cNvPr>
          <p:cNvGrpSpPr/>
          <p:nvPr/>
        </p:nvGrpSpPr>
        <p:grpSpPr>
          <a:xfrm>
            <a:off x="14173200" y="9182100"/>
            <a:ext cx="3975325" cy="975736"/>
            <a:chOff x="0" y="0"/>
            <a:chExt cx="5300433" cy="1300981"/>
          </a:xfrm>
        </p:grpSpPr>
        <p:grpSp>
          <p:nvGrpSpPr>
            <p:cNvPr id="13" name="Group 6">
              <a:extLst>
                <a:ext uri="{FF2B5EF4-FFF2-40B4-BE49-F238E27FC236}">
                  <a16:creationId xmlns:a16="http://schemas.microsoft.com/office/drawing/2014/main" id="{C7CB1B03-298A-D657-3CFF-3F4EE878D978}"/>
                </a:ext>
              </a:extLst>
            </p:cNvPr>
            <p:cNvGrpSpPr/>
            <p:nvPr/>
          </p:nvGrpSpPr>
          <p:grpSpPr>
            <a:xfrm>
              <a:off x="0" y="0"/>
              <a:ext cx="5300433" cy="1300981"/>
              <a:chOff x="0" y="0"/>
              <a:chExt cx="1415854" cy="347519"/>
            </a:xfrm>
          </p:grpSpPr>
          <p:sp>
            <p:nvSpPr>
              <p:cNvPr id="17" name="Freeform 7">
                <a:extLst>
                  <a:ext uri="{FF2B5EF4-FFF2-40B4-BE49-F238E27FC236}">
                    <a16:creationId xmlns:a16="http://schemas.microsoft.com/office/drawing/2014/main" id="{DE3292B8-A29F-A7E3-5634-7395170A6AEB}"/>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18" name="TextBox 8">
                <a:extLst>
                  <a:ext uri="{FF2B5EF4-FFF2-40B4-BE49-F238E27FC236}">
                    <a16:creationId xmlns:a16="http://schemas.microsoft.com/office/drawing/2014/main" id="{07270739-C10D-C228-9C85-900075795D14}"/>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4" name="Freeform 9">
              <a:extLst>
                <a:ext uri="{FF2B5EF4-FFF2-40B4-BE49-F238E27FC236}">
                  <a16:creationId xmlns:a16="http://schemas.microsoft.com/office/drawing/2014/main" id="{C99A7103-4234-008A-FA00-3B978D269B55}"/>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5" name="TextBox 10">
              <a:extLst>
                <a:ext uri="{FF2B5EF4-FFF2-40B4-BE49-F238E27FC236}">
                  <a16:creationId xmlns:a16="http://schemas.microsoft.com/office/drawing/2014/main" id="{DE75F235-36DE-9568-AAA7-CA99E4755302}"/>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6" name="TextBox 11">
              <a:extLst>
                <a:ext uri="{FF2B5EF4-FFF2-40B4-BE49-F238E27FC236}">
                  <a16:creationId xmlns:a16="http://schemas.microsoft.com/office/drawing/2014/main" id="{F2E300CA-012E-27BB-E16F-9DD3559173A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350331"/>
            <a:ext cx="18288000" cy="16007504"/>
          </a:xfrm>
          <a:custGeom>
            <a:avLst/>
            <a:gdLst/>
            <a:ahLst/>
            <a:cxnLst/>
            <a:rect l="l" t="t" r="r" b="b"/>
            <a:pathLst>
              <a:path w="18288000" h="16007504">
                <a:moveTo>
                  <a:pt x="0" y="0"/>
                </a:moveTo>
                <a:lnTo>
                  <a:pt x="18288000" y="0"/>
                </a:lnTo>
                <a:lnTo>
                  <a:pt x="18288000" y="16007504"/>
                </a:lnTo>
                <a:lnTo>
                  <a:pt x="0" y="16007504"/>
                </a:lnTo>
                <a:lnTo>
                  <a:pt x="0" y="0"/>
                </a:lnTo>
                <a:close/>
              </a:path>
            </a:pathLst>
          </a:custGeom>
          <a:blipFill>
            <a:blip r:embed="rId3"/>
            <a:stretch>
              <a:fillRect t="-7123" b="-7123"/>
            </a:stretch>
          </a:blipFill>
        </p:spPr>
        <p:txBody>
          <a:bodyPr/>
          <a:lstStyle/>
          <a:p>
            <a:endParaRPr lang="zh-TW" altLang="en-US"/>
          </a:p>
        </p:txBody>
      </p:sp>
      <p:grpSp>
        <p:nvGrpSpPr>
          <p:cNvPr id="3" name="Group 3"/>
          <p:cNvGrpSpPr/>
          <p:nvPr/>
        </p:nvGrpSpPr>
        <p:grpSpPr>
          <a:xfrm>
            <a:off x="1028700" y="899384"/>
            <a:ext cx="16230600" cy="8229600"/>
            <a:chOff x="0" y="0"/>
            <a:chExt cx="4450555" cy="2256620"/>
          </a:xfrm>
        </p:grpSpPr>
        <p:sp>
          <p:nvSpPr>
            <p:cNvPr id="4" name="Freeform 4"/>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5" name="TextBox 5"/>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6" name="Group 6"/>
          <p:cNvGrpSpPr/>
          <p:nvPr/>
        </p:nvGrpSpPr>
        <p:grpSpPr>
          <a:xfrm>
            <a:off x="82687" y="9128984"/>
            <a:ext cx="3975325" cy="972620"/>
            <a:chOff x="0" y="0"/>
            <a:chExt cx="1415854" cy="346409"/>
          </a:xfrm>
        </p:grpSpPr>
        <p:sp>
          <p:nvSpPr>
            <p:cNvPr id="7" name="Freeform 7"/>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8" name="TextBox 8"/>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9" name="Freeform 9"/>
          <p:cNvSpPr/>
          <p:nvPr/>
        </p:nvSpPr>
        <p:spPr>
          <a:xfrm>
            <a:off x="1580543" y="9156223"/>
            <a:ext cx="979613" cy="512046"/>
          </a:xfrm>
          <a:custGeom>
            <a:avLst/>
            <a:gdLst/>
            <a:ahLst/>
            <a:cxnLst/>
            <a:rect l="l" t="t" r="r" b="b"/>
            <a:pathLst>
              <a:path w="979613" h="512046">
                <a:moveTo>
                  <a:pt x="0" y="0"/>
                </a:moveTo>
                <a:lnTo>
                  <a:pt x="979613" y="0"/>
                </a:lnTo>
                <a:lnTo>
                  <a:pt x="979613" y="512046"/>
                </a:lnTo>
                <a:lnTo>
                  <a:pt x="0" y="512046"/>
                </a:lnTo>
                <a:lnTo>
                  <a:pt x="0" y="0"/>
                </a:lnTo>
                <a:close/>
              </a:path>
            </a:pathLst>
          </a:custGeom>
          <a:blipFill>
            <a:blip r:embed="rId4"/>
            <a:stretch>
              <a:fillRect l="-109092" t="-22874" r="-108814" b="-181225"/>
            </a:stretch>
          </a:blipFill>
        </p:spPr>
        <p:txBody>
          <a:bodyPr/>
          <a:lstStyle/>
          <a:p>
            <a:endParaRPr lang="zh-TW" altLang="en-US"/>
          </a:p>
        </p:txBody>
      </p:sp>
      <p:sp>
        <p:nvSpPr>
          <p:cNvPr id="10" name="TextBox 10"/>
          <p:cNvSpPr txBox="1"/>
          <p:nvPr/>
        </p:nvSpPr>
        <p:spPr>
          <a:xfrm>
            <a:off x="405599" y="9874206"/>
            <a:ext cx="3329502" cy="207579"/>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1" name="TextBox 11"/>
          <p:cNvSpPr txBox="1"/>
          <p:nvPr/>
        </p:nvSpPr>
        <p:spPr>
          <a:xfrm>
            <a:off x="405599" y="9610442"/>
            <a:ext cx="3329502" cy="292339"/>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sp>
        <p:nvSpPr>
          <p:cNvPr id="12" name="TextBox 12"/>
          <p:cNvSpPr txBox="1"/>
          <p:nvPr/>
        </p:nvSpPr>
        <p:spPr>
          <a:xfrm>
            <a:off x="1816725" y="3244115"/>
            <a:ext cx="14635350" cy="1459992"/>
          </a:xfrm>
          <a:prstGeom prst="rect">
            <a:avLst/>
          </a:prstGeom>
        </p:spPr>
        <p:txBody>
          <a:bodyPr lIns="0" tIns="0" rIns="0" bIns="0" rtlCol="0" anchor="t">
            <a:spAutoFit/>
          </a:bodyPr>
          <a:lstStyle/>
          <a:p>
            <a:pPr algn="l">
              <a:lnSpc>
                <a:spcPts val="3863"/>
              </a:lnSpc>
            </a:pPr>
            <a:r>
              <a:rPr lang="en-US" sz="2799">
                <a:solidFill>
                  <a:srgbClr val="202124"/>
                </a:solidFill>
                <a:latin typeface="Arimo"/>
                <a:ea typeface="Arimo"/>
                <a:cs typeface="Arimo"/>
                <a:sym typeface="Arimo"/>
              </a:rPr>
              <a:t>近年來，大型語言模型在知識搜尋、生成文章和邏輯推理方面非常出色。</a:t>
            </a:r>
          </a:p>
          <a:p>
            <a:pPr algn="l">
              <a:lnSpc>
                <a:spcPts val="3863"/>
              </a:lnSpc>
            </a:pPr>
            <a:r>
              <a:rPr lang="en-US" sz="2799">
                <a:solidFill>
                  <a:srgbClr val="202124"/>
                </a:solidFill>
                <a:latin typeface="Arimo"/>
                <a:ea typeface="Arimo"/>
                <a:cs typeface="Arimo"/>
                <a:sym typeface="Arimo"/>
              </a:rPr>
              <a:t>因為他們接受了大量公開資料的預先訓練。</a:t>
            </a:r>
          </a:p>
          <a:p>
            <a:pPr algn="l">
              <a:lnSpc>
                <a:spcPts val="3863"/>
              </a:lnSpc>
            </a:pPr>
            <a:endParaRPr lang="en-US" sz="2799">
              <a:solidFill>
                <a:srgbClr val="202124"/>
              </a:solidFill>
              <a:latin typeface="Arimo"/>
              <a:ea typeface="Arimo"/>
              <a:cs typeface="Arimo"/>
              <a:sym typeface="Arimo"/>
            </a:endParaRPr>
          </a:p>
        </p:txBody>
      </p:sp>
      <p:sp>
        <p:nvSpPr>
          <p:cNvPr id="13" name="TextBox 13"/>
          <p:cNvSpPr txBox="1"/>
          <p:nvPr/>
        </p:nvSpPr>
        <p:spPr>
          <a:xfrm>
            <a:off x="1580543" y="1383311"/>
            <a:ext cx="8062575" cy="632079"/>
          </a:xfrm>
          <a:prstGeom prst="rect">
            <a:avLst/>
          </a:prstGeom>
        </p:spPr>
        <p:txBody>
          <a:bodyPr lIns="0" tIns="0" rIns="0" bIns="0" rtlCol="0" anchor="t">
            <a:spAutoFit/>
          </a:bodyPr>
          <a:lstStyle/>
          <a:p>
            <a:pPr algn="l">
              <a:lnSpc>
                <a:spcPts val="4967"/>
              </a:lnSpc>
            </a:pPr>
            <a:r>
              <a:rPr lang="en-US" sz="3600">
                <a:solidFill>
                  <a:srgbClr val="181818"/>
                </a:solidFill>
                <a:latin typeface="Arimo"/>
                <a:ea typeface="Arimo"/>
                <a:cs typeface="Arimo"/>
                <a:sym typeface="Arimo"/>
              </a:rPr>
              <a:t>大型語言模型(LLMs)的經典用途</a:t>
            </a:r>
          </a:p>
        </p:txBody>
      </p:sp>
      <p:grpSp>
        <p:nvGrpSpPr>
          <p:cNvPr id="14" name="Group 14"/>
          <p:cNvGrpSpPr/>
          <p:nvPr/>
        </p:nvGrpSpPr>
        <p:grpSpPr>
          <a:xfrm>
            <a:off x="5747776" y="5915797"/>
            <a:ext cx="4687269" cy="1902148"/>
            <a:chOff x="0" y="0"/>
            <a:chExt cx="6249692" cy="2536197"/>
          </a:xfrm>
        </p:grpSpPr>
        <p:sp>
          <p:nvSpPr>
            <p:cNvPr id="15" name="Freeform 15"/>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6" name="Freeform 16"/>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17" name="TextBox 17"/>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LLM</a:t>
              </a:r>
            </a:p>
          </p:txBody>
        </p:sp>
      </p:grpSp>
      <p:sp>
        <p:nvSpPr>
          <p:cNvPr id="18" name="Freeform 18"/>
          <p:cNvSpPr/>
          <p:nvPr/>
        </p:nvSpPr>
        <p:spPr>
          <a:xfrm>
            <a:off x="5823963" y="5996775"/>
            <a:ext cx="475088" cy="475088"/>
          </a:xfrm>
          <a:custGeom>
            <a:avLst/>
            <a:gdLst/>
            <a:ahLst/>
            <a:cxnLst/>
            <a:rect l="l" t="t" r="r" b="b"/>
            <a:pathLst>
              <a:path w="475088" h="475088">
                <a:moveTo>
                  <a:pt x="0" y="0"/>
                </a:moveTo>
                <a:lnTo>
                  <a:pt x="475088" y="0"/>
                </a:lnTo>
                <a:lnTo>
                  <a:pt x="475088" y="475087"/>
                </a:lnTo>
                <a:lnTo>
                  <a:pt x="0" y="475087"/>
                </a:lnTo>
                <a:lnTo>
                  <a:pt x="0" y="0"/>
                </a:lnTo>
                <a:close/>
              </a:path>
            </a:pathLst>
          </a:custGeom>
          <a:blipFill>
            <a:blip r:embed="rId5"/>
            <a:stretch>
              <a:fillRect/>
            </a:stretch>
          </a:blipFill>
        </p:spPr>
        <p:txBody>
          <a:bodyPr/>
          <a:lstStyle/>
          <a:p>
            <a:endParaRPr lang="zh-TW" altLang="en-US"/>
          </a:p>
        </p:txBody>
      </p:sp>
      <p:sp>
        <p:nvSpPr>
          <p:cNvPr id="19" name="Freeform 19"/>
          <p:cNvSpPr/>
          <p:nvPr/>
        </p:nvSpPr>
        <p:spPr>
          <a:xfrm>
            <a:off x="9883112" y="7279248"/>
            <a:ext cx="475088" cy="475088"/>
          </a:xfrm>
          <a:custGeom>
            <a:avLst/>
            <a:gdLst/>
            <a:ahLst/>
            <a:cxnLst/>
            <a:rect l="l" t="t" r="r" b="b"/>
            <a:pathLst>
              <a:path w="475088" h="475088">
                <a:moveTo>
                  <a:pt x="0" y="0"/>
                </a:moveTo>
                <a:lnTo>
                  <a:pt x="475088" y="0"/>
                </a:lnTo>
                <a:lnTo>
                  <a:pt x="475088" y="475088"/>
                </a:lnTo>
                <a:lnTo>
                  <a:pt x="0" y="475088"/>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4089521" y="6428767"/>
            <a:ext cx="876289" cy="876289"/>
          </a:xfrm>
          <a:custGeom>
            <a:avLst/>
            <a:gdLst/>
            <a:ahLst/>
            <a:cxnLst/>
            <a:rect l="l" t="t" r="r" b="b"/>
            <a:pathLst>
              <a:path w="876289" h="876289">
                <a:moveTo>
                  <a:pt x="0" y="0"/>
                </a:moveTo>
                <a:lnTo>
                  <a:pt x="876289" y="0"/>
                </a:lnTo>
                <a:lnTo>
                  <a:pt x="876289" y="876289"/>
                </a:lnTo>
                <a:lnTo>
                  <a:pt x="0" y="876289"/>
                </a:lnTo>
                <a:lnTo>
                  <a:pt x="0" y="0"/>
                </a:lnTo>
                <a:close/>
              </a:path>
            </a:pathLst>
          </a:custGeom>
          <a:blipFill>
            <a:blip r:embed="rId6"/>
            <a:stretch>
              <a:fillRect/>
            </a:stretch>
          </a:blipFill>
        </p:spPr>
        <p:txBody>
          <a:bodyPr/>
          <a:lstStyle/>
          <a:p>
            <a:endParaRPr lang="zh-TW" altLang="en-US"/>
          </a:p>
        </p:txBody>
      </p:sp>
      <p:sp>
        <p:nvSpPr>
          <p:cNvPr id="21" name="TextBox 21"/>
          <p:cNvSpPr txBox="1"/>
          <p:nvPr/>
        </p:nvSpPr>
        <p:spPr>
          <a:xfrm>
            <a:off x="11326554" y="5974983"/>
            <a:ext cx="4342525" cy="1764782"/>
          </a:xfrm>
          <a:prstGeom prst="rect">
            <a:avLst/>
          </a:prstGeom>
        </p:spPr>
        <p:txBody>
          <a:bodyPr lIns="0" tIns="0" rIns="0" bIns="0" rtlCol="0" anchor="t">
            <a:spAutoFit/>
          </a:bodyPr>
          <a:lstStyle/>
          <a:p>
            <a:pPr marL="1119703" lvl="1" indent="-559852" algn="l">
              <a:lnSpc>
                <a:spcPts val="4599"/>
              </a:lnSpc>
              <a:buFont typeface="Arial"/>
              <a:buChar char="•"/>
            </a:pPr>
            <a:r>
              <a:rPr lang="en-US" sz="3833">
                <a:solidFill>
                  <a:srgbClr val="000000"/>
                </a:solidFill>
                <a:latin typeface="Arimo"/>
                <a:ea typeface="Arimo"/>
                <a:cs typeface="Arimo"/>
                <a:sym typeface="Arimo"/>
              </a:rPr>
              <a:t>文字生成</a:t>
            </a:r>
          </a:p>
          <a:p>
            <a:pPr marL="1119703" lvl="1" indent="-559852" algn="l">
              <a:lnSpc>
                <a:spcPts val="4599"/>
              </a:lnSpc>
              <a:buFont typeface="Arial"/>
              <a:buChar char="•"/>
            </a:pPr>
            <a:r>
              <a:rPr lang="en-US" sz="3833">
                <a:solidFill>
                  <a:srgbClr val="000000"/>
                </a:solidFill>
                <a:latin typeface="Arimo"/>
                <a:ea typeface="Arimo"/>
                <a:cs typeface="Arimo"/>
                <a:sym typeface="Arimo"/>
              </a:rPr>
              <a:t>段落統整</a:t>
            </a:r>
          </a:p>
          <a:p>
            <a:pPr marL="1119703" lvl="1" indent="-559852" algn="l">
              <a:lnSpc>
                <a:spcPts val="4599"/>
              </a:lnSpc>
              <a:buFont typeface="Arial"/>
              <a:buChar char="•"/>
            </a:pPr>
            <a:r>
              <a:rPr lang="en-US" sz="3833">
                <a:solidFill>
                  <a:srgbClr val="000000"/>
                </a:solidFill>
                <a:latin typeface="Arimo"/>
                <a:ea typeface="Arimo"/>
                <a:cs typeface="Arimo"/>
                <a:sym typeface="Arimo"/>
              </a:rPr>
              <a:t>對話問答</a:t>
            </a:r>
          </a:p>
        </p:txBody>
      </p:sp>
      <p:sp>
        <p:nvSpPr>
          <p:cNvPr id="22" name="AutoShape 22"/>
          <p:cNvSpPr/>
          <p:nvPr/>
        </p:nvSpPr>
        <p:spPr>
          <a:xfrm>
            <a:off x="4954400" y="6861206"/>
            <a:ext cx="827810" cy="22820"/>
          </a:xfrm>
          <a:prstGeom prst="line">
            <a:avLst/>
          </a:prstGeom>
          <a:ln w="9525" cap="rnd">
            <a:solidFill>
              <a:srgbClr val="666666"/>
            </a:solidFill>
            <a:prstDash val="solid"/>
            <a:headEnd type="none" w="sm" len="sm"/>
            <a:tailEnd type="triangle" w="lg" len="med"/>
          </a:ln>
        </p:spPr>
        <p:txBody>
          <a:bodyPr/>
          <a:lstStyle/>
          <a:p>
            <a:endParaRPr lang="zh-TW" altLang="en-US"/>
          </a:p>
        </p:txBody>
      </p:sp>
      <p:sp>
        <p:nvSpPr>
          <p:cNvPr id="23" name="AutoShape 23"/>
          <p:cNvSpPr/>
          <p:nvPr/>
        </p:nvSpPr>
        <p:spPr>
          <a:xfrm>
            <a:off x="10400815" y="6861166"/>
            <a:ext cx="925738" cy="5734"/>
          </a:xfrm>
          <a:prstGeom prst="line">
            <a:avLst/>
          </a:prstGeom>
          <a:ln w="9525" cap="rnd">
            <a:solidFill>
              <a:srgbClr val="666666"/>
            </a:solidFill>
            <a:prstDash val="solid"/>
            <a:headEnd type="none" w="sm" len="sm"/>
            <a:tailEnd type="triangle" w="lg" len="med"/>
          </a:ln>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50331"/>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550091" y="4317722"/>
            <a:ext cx="6930375" cy="4038981"/>
          </a:xfrm>
          <a:prstGeom prst="rect">
            <a:avLst/>
          </a:prstGeom>
        </p:spPr>
        <p:txBody>
          <a:bodyPr lIns="0" tIns="0" rIns="0" bIns="0" rtlCol="0" anchor="t">
            <a:spAutoFit/>
          </a:bodyPr>
          <a:lstStyle/>
          <a:p>
            <a:pPr algn="l">
              <a:lnSpc>
                <a:spcPts val="4031"/>
              </a:lnSpc>
            </a:pPr>
            <a:r>
              <a:rPr lang="en-US" sz="2799">
                <a:solidFill>
                  <a:srgbClr val="434343"/>
                </a:solidFill>
                <a:latin typeface="Arimo"/>
                <a:ea typeface="Arimo"/>
                <a:cs typeface="Arimo"/>
                <a:sym typeface="Arimo"/>
              </a:rPr>
              <a:t>語言模型通常只能理解......</a:t>
            </a:r>
          </a:p>
          <a:p>
            <a:pPr marL="1031239" lvl="1" indent="-515620" algn="l">
              <a:lnSpc>
                <a:spcPts val="4031"/>
              </a:lnSpc>
              <a:buFont typeface="Arial"/>
              <a:buChar char="•"/>
            </a:pPr>
            <a:r>
              <a:rPr lang="en-US" sz="2799">
                <a:solidFill>
                  <a:srgbClr val="434343"/>
                </a:solidFill>
                <a:latin typeface="Arimo"/>
                <a:ea typeface="Arimo"/>
                <a:cs typeface="Arimo"/>
                <a:sym typeface="Arimo"/>
              </a:rPr>
              <a:t>與訓練集相似的問題或內容</a:t>
            </a:r>
          </a:p>
          <a:p>
            <a:pPr marL="1031239" lvl="1" indent="-515620" algn="l">
              <a:lnSpc>
                <a:spcPts val="4031"/>
              </a:lnSpc>
              <a:buFont typeface="Arial"/>
              <a:buChar char="•"/>
            </a:pPr>
            <a:r>
              <a:rPr lang="en-US" sz="2799">
                <a:solidFill>
                  <a:srgbClr val="434343"/>
                </a:solidFill>
                <a:latin typeface="Arimo"/>
                <a:ea typeface="Arimo"/>
                <a:cs typeface="Arimo"/>
                <a:sym typeface="Arimo"/>
              </a:rPr>
              <a:t>在對話中明確給出的解釋</a:t>
            </a:r>
          </a:p>
          <a:p>
            <a:pPr marL="1031239" lvl="1" indent="-515620" algn="l">
              <a:lnSpc>
                <a:spcPts val="4031"/>
              </a:lnSpc>
            </a:pPr>
            <a:endParaRPr lang="en-US" sz="2799">
              <a:solidFill>
                <a:srgbClr val="434343"/>
              </a:solidFill>
              <a:latin typeface="Arimo"/>
              <a:ea typeface="Arimo"/>
              <a:cs typeface="Arimo"/>
              <a:sym typeface="Arimo"/>
            </a:endParaRPr>
          </a:p>
          <a:p>
            <a:pPr algn="l">
              <a:lnSpc>
                <a:spcPts val="4031"/>
              </a:lnSpc>
            </a:pPr>
            <a:r>
              <a:rPr lang="en-US" sz="2799">
                <a:solidFill>
                  <a:srgbClr val="434343"/>
                </a:solidFill>
                <a:latin typeface="Arimo"/>
                <a:ea typeface="Arimo"/>
                <a:cs typeface="Arimo"/>
                <a:sym typeface="Arimo"/>
              </a:rPr>
              <a:t>這會導致了語言模型會時常被「欺騙」，或產生幻覺。</a:t>
            </a:r>
          </a:p>
          <a:p>
            <a:pPr algn="l">
              <a:lnSpc>
                <a:spcPts val="4031"/>
              </a:lnSpc>
            </a:pPr>
            <a:r>
              <a:rPr lang="en-US" sz="2799">
                <a:solidFill>
                  <a:srgbClr val="434343"/>
                </a:solidFill>
                <a:latin typeface="Arimo"/>
                <a:ea typeface="Arimo"/>
                <a:cs typeface="Arimo"/>
                <a:sym typeface="Arimo"/>
              </a:rPr>
              <a:t>這導致了在領域知識不足的情況下，他們有時會自顧自地回答問題，而忽略掉了正確性</a:t>
            </a:r>
          </a:p>
        </p:txBody>
      </p:sp>
      <p:grpSp>
        <p:nvGrpSpPr>
          <p:cNvPr id="14" name="Group 14"/>
          <p:cNvGrpSpPr/>
          <p:nvPr/>
        </p:nvGrpSpPr>
        <p:grpSpPr>
          <a:xfrm>
            <a:off x="8617644" y="2246336"/>
            <a:ext cx="8507250" cy="6713850"/>
            <a:chOff x="0" y="0"/>
            <a:chExt cx="11343000" cy="8951800"/>
          </a:xfrm>
        </p:grpSpPr>
        <p:sp>
          <p:nvSpPr>
            <p:cNvPr id="15" name="Freeform 15"/>
            <p:cNvSpPr/>
            <p:nvPr/>
          </p:nvSpPr>
          <p:spPr>
            <a:xfrm>
              <a:off x="12700" y="12700"/>
              <a:ext cx="11317605" cy="8926323"/>
            </a:xfrm>
            <a:custGeom>
              <a:avLst/>
              <a:gdLst/>
              <a:ahLst/>
              <a:cxnLst/>
              <a:rect l="l" t="t" r="r" b="b"/>
              <a:pathLst>
                <a:path w="11317605" h="8926323">
                  <a:moveTo>
                    <a:pt x="0" y="380746"/>
                  </a:moveTo>
                  <a:cubicBezTo>
                    <a:pt x="0" y="170434"/>
                    <a:pt x="170561" y="0"/>
                    <a:pt x="381000" y="0"/>
                  </a:cubicBezTo>
                  <a:lnTo>
                    <a:pt x="10936605" y="0"/>
                  </a:lnTo>
                  <a:cubicBezTo>
                    <a:pt x="11147044" y="0"/>
                    <a:pt x="11317605" y="170434"/>
                    <a:pt x="11317605" y="380746"/>
                  </a:cubicBezTo>
                  <a:lnTo>
                    <a:pt x="11317605" y="8545576"/>
                  </a:lnTo>
                  <a:cubicBezTo>
                    <a:pt x="11317605" y="8755888"/>
                    <a:pt x="11147044" y="8926323"/>
                    <a:pt x="10936605" y="8926323"/>
                  </a:cubicBezTo>
                  <a:lnTo>
                    <a:pt x="381000" y="8926323"/>
                  </a:lnTo>
                  <a:cubicBezTo>
                    <a:pt x="170561" y="8926323"/>
                    <a:pt x="0" y="8755888"/>
                    <a:pt x="0" y="8545576"/>
                  </a:cubicBezTo>
                  <a:close/>
                </a:path>
              </a:pathLst>
            </a:custGeom>
            <a:solidFill>
              <a:srgbClr val="F8F9FA"/>
            </a:solidFill>
          </p:spPr>
          <p:txBody>
            <a:bodyPr/>
            <a:lstStyle/>
            <a:p>
              <a:endParaRPr lang="zh-TW" altLang="en-US"/>
            </a:p>
          </p:txBody>
        </p:sp>
        <p:sp>
          <p:nvSpPr>
            <p:cNvPr id="16" name="Freeform 16"/>
            <p:cNvSpPr/>
            <p:nvPr/>
          </p:nvSpPr>
          <p:spPr>
            <a:xfrm>
              <a:off x="0" y="0"/>
              <a:ext cx="11343005" cy="8951723"/>
            </a:xfrm>
            <a:custGeom>
              <a:avLst/>
              <a:gdLst/>
              <a:ahLst/>
              <a:cxnLst/>
              <a:rect l="l" t="t" r="r" b="b"/>
              <a:pathLst>
                <a:path w="11343005" h="8951723">
                  <a:moveTo>
                    <a:pt x="0" y="393446"/>
                  </a:moveTo>
                  <a:cubicBezTo>
                    <a:pt x="0" y="176149"/>
                    <a:pt x="176276" y="0"/>
                    <a:pt x="393700" y="0"/>
                  </a:cubicBezTo>
                  <a:lnTo>
                    <a:pt x="10949305" y="0"/>
                  </a:lnTo>
                  <a:lnTo>
                    <a:pt x="10949305" y="12700"/>
                  </a:lnTo>
                  <a:lnTo>
                    <a:pt x="10949305" y="0"/>
                  </a:lnTo>
                  <a:cubicBezTo>
                    <a:pt x="11166729" y="0"/>
                    <a:pt x="11343005" y="176149"/>
                    <a:pt x="11343005" y="393446"/>
                  </a:cubicBezTo>
                  <a:lnTo>
                    <a:pt x="11330305" y="393446"/>
                  </a:lnTo>
                  <a:lnTo>
                    <a:pt x="11343005" y="393446"/>
                  </a:lnTo>
                  <a:lnTo>
                    <a:pt x="11343005" y="8558276"/>
                  </a:lnTo>
                  <a:lnTo>
                    <a:pt x="11330305" y="8558276"/>
                  </a:lnTo>
                  <a:lnTo>
                    <a:pt x="11343005" y="8558276"/>
                  </a:lnTo>
                  <a:cubicBezTo>
                    <a:pt x="11343005" y="8775574"/>
                    <a:pt x="11166729" y="8951723"/>
                    <a:pt x="10949305" y="8951723"/>
                  </a:cubicBezTo>
                  <a:lnTo>
                    <a:pt x="10949305" y="8939023"/>
                  </a:lnTo>
                  <a:lnTo>
                    <a:pt x="10949305" y="8951723"/>
                  </a:lnTo>
                  <a:lnTo>
                    <a:pt x="393700" y="8951723"/>
                  </a:lnTo>
                  <a:lnTo>
                    <a:pt x="393700" y="8939023"/>
                  </a:lnTo>
                  <a:lnTo>
                    <a:pt x="393700" y="8951723"/>
                  </a:lnTo>
                  <a:cubicBezTo>
                    <a:pt x="176276" y="8951723"/>
                    <a:pt x="0" y="8775574"/>
                    <a:pt x="0" y="8558276"/>
                  </a:cubicBezTo>
                  <a:lnTo>
                    <a:pt x="0" y="393446"/>
                  </a:lnTo>
                  <a:lnTo>
                    <a:pt x="12700" y="393446"/>
                  </a:lnTo>
                  <a:lnTo>
                    <a:pt x="0" y="393446"/>
                  </a:lnTo>
                  <a:moveTo>
                    <a:pt x="25400" y="393446"/>
                  </a:moveTo>
                  <a:lnTo>
                    <a:pt x="25400" y="8558276"/>
                  </a:lnTo>
                  <a:lnTo>
                    <a:pt x="12700" y="8558276"/>
                  </a:lnTo>
                  <a:lnTo>
                    <a:pt x="25400" y="8558276"/>
                  </a:lnTo>
                  <a:cubicBezTo>
                    <a:pt x="25400" y="8761603"/>
                    <a:pt x="190246" y="8926323"/>
                    <a:pt x="393700" y="8926323"/>
                  </a:cubicBezTo>
                  <a:lnTo>
                    <a:pt x="10949305" y="8926323"/>
                  </a:lnTo>
                  <a:cubicBezTo>
                    <a:pt x="11152760" y="8926323"/>
                    <a:pt x="11317605" y="8761476"/>
                    <a:pt x="11317605" y="8558276"/>
                  </a:cubicBezTo>
                  <a:lnTo>
                    <a:pt x="11317605" y="393446"/>
                  </a:lnTo>
                  <a:cubicBezTo>
                    <a:pt x="11317605" y="190119"/>
                    <a:pt x="11152760" y="25400"/>
                    <a:pt x="10949305" y="25400"/>
                  </a:cubicBezTo>
                  <a:lnTo>
                    <a:pt x="393700" y="25400"/>
                  </a:lnTo>
                  <a:lnTo>
                    <a:pt x="393700" y="12700"/>
                  </a:lnTo>
                  <a:lnTo>
                    <a:pt x="393700" y="25400"/>
                  </a:lnTo>
                  <a:cubicBezTo>
                    <a:pt x="190246" y="25400"/>
                    <a:pt x="25400" y="190246"/>
                    <a:pt x="25400" y="393446"/>
                  </a:cubicBezTo>
                  <a:close/>
                </a:path>
              </a:pathLst>
            </a:custGeom>
            <a:solidFill>
              <a:srgbClr val="BDC1C6"/>
            </a:solidFill>
          </p:spPr>
          <p:txBody>
            <a:bodyPr/>
            <a:lstStyle/>
            <a:p>
              <a:endParaRPr lang="zh-TW" altLang="en-US"/>
            </a:p>
          </p:txBody>
        </p:sp>
      </p:grpSp>
      <p:grpSp>
        <p:nvGrpSpPr>
          <p:cNvPr id="17" name="Group 17"/>
          <p:cNvGrpSpPr/>
          <p:nvPr/>
        </p:nvGrpSpPr>
        <p:grpSpPr>
          <a:xfrm>
            <a:off x="8779044" y="3653421"/>
            <a:ext cx="8184450" cy="4926644"/>
            <a:chOff x="0" y="0"/>
            <a:chExt cx="10912600" cy="6568858"/>
          </a:xfrm>
        </p:grpSpPr>
        <p:sp>
          <p:nvSpPr>
            <p:cNvPr id="18" name="Freeform 18"/>
            <p:cNvSpPr/>
            <p:nvPr/>
          </p:nvSpPr>
          <p:spPr>
            <a:xfrm>
              <a:off x="12700" y="14434"/>
              <a:ext cx="10887202" cy="6539956"/>
            </a:xfrm>
            <a:custGeom>
              <a:avLst/>
              <a:gdLst/>
              <a:ahLst/>
              <a:cxnLst/>
              <a:rect l="l" t="t" r="r" b="b"/>
              <a:pathLst>
                <a:path w="10887202" h="6539956">
                  <a:moveTo>
                    <a:pt x="0" y="0"/>
                  </a:moveTo>
                  <a:lnTo>
                    <a:pt x="10887202" y="0"/>
                  </a:lnTo>
                  <a:lnTo>
                    <a:pt x="10887202" y="6539956"/>
                  </a:lnTo>
                  <a:lnTo>
                    <a:pt x="0" y="6539956"/>
                  </a:lnTo>
                  <a:close/>
                </a:path>
              </a:pathLst>
            </a:custGeom>
            <a:solidFill>
              <a:srgbClr val="C9DAF8"/>
            </a:solidFill>
          </p:spPr>
          <p:txBody>
            <a:bodyPr/>
            <a:lstStyle/>
            <a:p>
              <a:endParaRPr lang="zh-TW" altLang="en-US"/>
            </a:p>
          </p:txBody>
        </p:sp>
        <p:sp>
          <p:nvSpPr>
            <p:cNvPr id="19" name="Freeform 19"/>
            <p:cNvSpPr/>
            <p:nvPr/>
          </p:nvSpPr>
          <p:spPr>
            <a:xfrm>
              <a:off x="0" y="0"/>
              <a:ext cx="10912602" cy="6568824"/>
            </a:xfrm>
            <a:custGeom>
              <a:avLst/>
              <a:gdLst/>
              <a:ahLst/>
              <a:cxnLst/>
              <a:rect l="l" t="t" r="r" b="b"/>
              <a:pathLst>
                <a:path w="10912602" h="6568824">
                  <a:moveTo>
                    <a:pt x="12700" y="0"/>
                  </a:moveTo>
                  <a:lnTo>
                    <a:pt x="10899902" y="0"/>
                  </a:lnTo>
                  <a:cubicBezTo>
                    <a:pt x="10906887" y="0"/>
                    <a:pt x="10912602" y="6495"/>
                    <a:pt x="10912602" y="14434"/>
                  </a:cubicBezTo>
                  <a:lnTo>
                    <a:pt x="10912602" y="6554390"/>
                  </a:lnTo>
                  <a:cubicBezTo>
                    <a:pt x="10912602" y="6562329"/>
                    <a:pt x="10906887" y="6568824"/>
                    <a:pt x="10899902" y="6568824"/>
                  </a:cubicBezTo>
                  <a:lnTo>
                    <a:pt x="12700" y="6568824"/>
                  </a:lnTo>
                  <a:cubicBezTo>
                    <a:pt x="5715" y="6568824"/>
                    <a:pt x="0" y="6562329"/>
                    <a:pt x="0" y="6554390"/>
                  </a:cubicBezTo>
                  <a:lnTo>
                    <a:pt x="0" y="14434"/>
                  </a:lnTo>
                  <a:cubicBezTo>
                    <a:pt x="0" y="6495"/>
                    <a:pt x="5715" y="0"/>
                    <a:pt x="12700" y="0"/>
                  </a:cubicBezTo>
                  <a:moveTo>
                    <a:pt x="12700" y="28868"/>
                  </a:moveTo>
                  <a:lnTo>
                    <a:pt x="12700" y="14434"/>
                  </a:lnTo>
                  <a:lnTo>
                    <a:pt x="25400" y="14434"/>
                  </a:lnTo>
                  <a:lnTo>
                    <a:pt x="25400" y="6554390"/>
                  </a:lnTo>
                  <a:lnTo>
                    <a:pt x="12700" y="6554390"/>
                  </a:lnTo>
                  <a:lnTo>
                    <a:pt x="12700" y="6539957"/>
                  </a:lnTo>
                  <a:lnTo>
                    <a:pt x="10899902" y="6539957"/>
                  </a:lnTo>
                  <a:lnTo>
                    <a:pt x="10899902" y="6554390"/>
                  </a:lnTo>
                  <a:lnTo>
                    <a:pt x="10887202" y="6554390"/>
                  </a:lnTo>
                  <a:lnTo>
                    <a:pt x="10887202" y="14434"/>
                  </a:lnTo>
                  <a:lnTo>
                    <a:pt x="10899902" y="14434"/>
                  </a:lnTo>
                  <a:lnTo>
                    <a:pt x="10899902" y="28868"/>
                  </a:lnTo>
                  <a:lnTo>
                    <a:pt x="12700" y="28868"/>
                  </a:lnTo>
                  <a:close/>
                </a:path>
              </a:pathLst>
            </a:custGeom>
            <a:solidFill>
              <a:srgbClr val="666666"/>
            </a:solidFill>
          </p:spPr>
          <p:txBody>
            <a:bodyPr/>
            <a:lstStyle/>
            <a:p>
              <a:endParaRPr lang="zh-TW" altLang="en-US"/>
            </a:p>
          </p:txBody>
        </p:sp>
        <p:sp>
          <p:nvSpPr>
            <p:cNvPr id="20" name="TextBox 20"/>
            <p:cNvSpPr txBox="1"/>
            <p:nvPr/>
          </p:nvSpPr>
          <p:spPr>
            <a:xfrm>
              <a:off x="0" y="-28575"/>
              <a:ext cx="10912600" cy="6597433"/>
            </a:xfrm>
            <a:prstGeom prst="rect">
              <a:avLst/>
            </a:prstGeom>
          </p:spPr>
          <p:txBody>
            <a:bodyPr lIns="50800" tIns="50800" rIns="50800" bIns="50800" rtlCol="0" anchor="t"/>
            <a:lstStyle/>
            <a:p>
              <a:pPr algn="l">
                <a:lnSpc>
                  <a:spcPts val="3840"/>
                </a:lnSpc>
              </a:pPr>
              <a:r>
                <a:rPr lang="en-US" sz="3200">
                  <a:solidFill>
                    <a:srgbClr val="0957D0"/>
                  </a:solidFill>
                  <a:latin typeface="Arimo"/>
                  <a:ea typeface="Arimo"/>
                  <a:cs typeface="Arimo"/>
                  <a:sym typeface="Arimo"/>
                </a:rPr>
                <a:t>Response</a:t>
              </a:r>
            </a:p>
            <a:p>
              <a:pPr marL="604519" lvl="1" indent="-302260" algn="l">
                <a:lnSpc>
                  <a:spcPts val="3863"/>
                </a:lnSpc>
                <a:buFont typeface="Arial"/>
                <a:buChar char="•"/>
              </a:pPr>
              <a:r>
                <a:rPr lang="en-US" sz="2799">
                  <a:solidFill>
                    <a:srgbClr val="000000"/>
                  </a:solidFill>
                  <a:latin typeface="Arimo"/>
                  <a:ea typeface="Arimo"/>
                  <a:cs typeface="Arimo"/>
                  <a:sym typeface="Arimo"/>
                </a:rPr>
                <a:t>聖基茨和尼維斯 (Saint Kitts and Nevis)</a:t>
              </a:r>
            </a:p>
            <a:p>
              <a:pPr marL="604519" lvl="1" indent="-302260" algn="l">
                <a:lnSpc>
                  <a:spcPts val="3863"/>
                </a:lnSpc>
                <a:buFont typeface="Arial"/>
                <a:buChar char="•"/>
              </a:pPr>
              <a:r>
                <a:rPr lang="en-US" sz="2799">
                  <a:solidFill>
                    <a:srgbClr val="000000"/>
                  </a:solidFill>
                  <a:latin typeface="Arimo"/>
                  <a:ea typeface="Arimo"/>
                  <a:cs typeface="Arimo"/>
                  <a:sym typeface="Arimo"/>
                </a:rPr>
                <a:t>聖露西亞 (Saint Lucia)</a:t>
              </a:r>
            </a:p>
            <a:p>
              <a:pPr marL="604519" lvl="1" indent="-302260" algn="l">
                <a:lnSpc>
                  <a:spcPts val="3863"/>
                </a:lnSpc>
                <a:buFont typeface="Arial"/>
                <a:buChar char="•"/>
              </a:pPr>
              <a:r>
                <a:rPr lang="en-US" sz="2799">
                  <a:solidFill>
                    <a:srgbClr val="000000"/>
                  </a:solidFill>
                  <a:latin typeface="Arimo"/>
                  <a:ea typeface="Arimo"/>
                  <a:cs typeface="Arimo"/>
                  <a:sym typeface="Arimo"/>
                </a:rPr>
                <a:t>聖皮埃爾和密克隆 (Saint Pierre and Miquelon)</a:t>
              </a:r>
            </a:p>
            <a:p>
              <a:pPr marL="604519" lvl="1" indent="-302260" algn="l">
                <a:lnSpc>
                  <a:spcPts val="3863"/>
                </a:lnSpc>
                <a:buFont typeface="Arial"/>
                <a:buChar char="•"/>
              </a:pPr>
              <a:r>
                <a:rPr lang="en-US" sz="2799">
                  <a:solidFill>
                    <a:srgbClr val="000000"/>
                  </a:solidFill>
                  <a:latin typeface="Arimo"/>
                  <a:ea typeface="Arimo"/>
                  <a:cs typeface="Arimo"/>
                  <a:sym typeface="Arimo"/>
                </a:rPr>
                <a:t>聖文森特和格林納丁斯 (Saint Vincent and the Grenadines)</a:t>
              </a:r>
            </a:p>
            <a:p>
              <a:pPr marL="604519" lvl="1" indent="-302260" algn="l">
                <a:lnSpc>
                  <a:spcPts val="3863"/>
                </a:lnSpc>
                <a:buFont typeface="Arial"/>
                <a:buChar char="•"/>
              </a:pPr>
              <a:r>
                <a:rPr lang="en-US" sz="2799">
                  <a:solidFill>
                    <a:srgbClr val="000000"/>
                  </a:solidFill>
                  <a:latin typeface="Arimo"/>
                  <a:ea typeface="Arimo"/>
                  <a:cs typeface="Arimo"/>
                  <a:sym typeface="Arimo"/>
                </a:rPr>
                <a:t>沙烏地阿拉伯 (Saudi Arabia)</a:t>
              </a:r>
            </a:p>
            <a:p>
              <a:pPr marL="604519" lvl="1" indent="-302260" algn="l">
                <a:lnSpc>
                  <a:spcPts val="3863"/>
                </a:lnSpc>
                <a:buFont typeface="Arial"/>
                <a:buChar char="•"/>
              </a:pPr>
              <a:r>
                <a:rPr lang="en-US" sz="2799">
                  <a:solidFill>
                    <a:srgbClr val="000000"/>
                  </a:solidFill>
                  <a:latin typeface="Arimo"/>
                  <a:ea typeface="Arimo"/>
                  <a:cs typeface="Arimo"/>
                  <a:sym typeface="Arimo"/>
                </a:rPr>
                <a:t>尚比亞 (Zambia)</a:t>
              </a:r>
            </a:p>
            <a:p>
              <a:pPr algn="l">
                <a:lnSpc>
                  <a:spcPts val="3036"/>
                </a:lnSpc>
              </a:pPr>
              <a:endParaRPr lang="en-US" sz="2799">
                <a:solidFill>
                  <a:srgbClr val="000000"/>
                </a:solidFill>
                <a:latin typeface="Arimo"/>
                <a:ea typeface="Arimo"/>
                <a:cs typeface="Arimo"/>
                <a:sym typeface="Arimo"/>
              </a:endParaRPr>
            </a:p>
            <a:p>
              <a:pPr algn="l">
                <a:lnSpc>
                  <a:spcPts val="3863"/>
                </a:lnSpc>
              </a:pPr>
              <a:endParaRPr lang="en-US" sz="2799">
                <a:solidFill>
                  <a:srgbClr val="000000"/>
                </a:solidFill>
                <a:latin typeface="Arimo"/>
                <a:ea typeface="Arimo"/>
                <a:cs typeface="Arimo"/>
                <a:sym typeface="Arimo"/>
              </a:endParaRPr>
            </a:p>
          </p:txBody>
        </p:sp>
      </p:grpSp>
      <p:sp>
        <p:nvSpPr>
          <p:cNvPr id="21" name="TextBox 21"/>
          <p:cNvSpPr txBox="1"/>
          <p:nvPr/>
        </p:nvSpPr>
        <p:spPr>
          <a:xfrm>
            <a:off x="1269482" y="987156"/>
            <a:ext cx="7874518" cy="2256282"/>
          </a:xfrm>
          <a:prstGeom prst="rect">
            <a:avLst/>
          </a:prstGeom>
        </p:spPr>
        <p:txBody>
          <a:bodyPr lIns="0" tIns="0" rIns="0" bIns="0" rtlCol="0" anchor="t">
            <a:spAutoFit/>
          </a:bodyPr>
          <a:lstStyle/>
          <a:p>
            <a:pPr algn="l">
              <a:lnSpc>
                <a:spcPts val="6623"/>
              </a:lnSpc>
            </a:pPr>
            <a:r>
              <a:rPr lang="en-US" sz="4800" b="1">
                <a:solidFill>
                  <a:srgbClr val="202124"/>
                </a:solidFill>
                <a:latin typeface="Arial Bold"/>
                <a:ea typeface="Arial Bold"/>
                <a:cs typeface="Arial Bold"/>
                <a:sym typeface="Arial Bold"/>
              </a:rPr>
              <a:t>但...語言模型時常文不對題...</a:t>
            </a:r>
          </a:p>
          <a:p>
            <a:pPr algn="l">
              <a:lnSpc>
                <a:spcPts val="6623"/>
              </a:lnSpc>
            </a:pPr>
            <a:r>
              <a:rPr lang="en-US" sz="4800" b="1">
                <a:solidFill>
                  <a:srgbClr val="202124"/>
                </a:solidFill>
                <a:latin typeface="Arial Bold"/>
                <a:ea typeface="Arial Bold"/>
                <a:cs typeface="Arial Bold"/>
                <a:sym typeface="Arial Bold"/>
              </a:rPr>
              <a:t>或根本就在胡說八道!!!!!</a:t>
            </a:r>
          </a:p>
          <a:p>
            <a:pPr algn="l">
              <a:lnSpc>
                <a:spcPts val="3863"/>
              </a:lnSpc>
            </a:pPr>
            <a:r>
              <a:rPr lang="en-US" sz="2799" b="1">
                <a:solidFill>
                  <a:srgbClr val="202124"/>
                </a:solidFill>
                <a:latin typeface="Arial Bold"/>
                <a:ea typeface="Arial Bold"/>
                <a:cs typeface="Arial Bold"/>
                <a:sym typeface="Arial Bold"/>
              </a:rPr>
              <a:t>(機器幻覺-Hallucinations)</a:t>
            </a:r>
          </a:p>
        </p:txBody>
      </p:sp>
      <p:sp>
        <p:nvSpPr>
          <p:cNvPr id="22" name="TextBox 22"/>
          <p:cNvSpPr txBox="1"/>
          <p:nvPr/>
        </p:nvSpPr>
        <p:spPr>
          <a:xfrm>
            <a:off x="8799944" y="2304529"/>
            <a:ext cx="6749492" cy="1099185"/>
          </a:xfrm>
          <a:prstGeom prst="rect">
            <a:avLst/>
          </a:prstGeom>
        </p:spPr>
        <p:txBody>
          <a:bodyPr lIns="0" tIns="0" rIns="0" bIns="0" rtlCol="0" anchor="t">
            <a:spAutoFit/>
          </a:bodyPr>
          <a:lstStyle/>
          <a:p>
            <a:pPr algn="l">
              <a:lnSpc>
                <a:spcPts val="4608"/>
              </a:lnSpc>
            </a:pPr>
            <a:r>
              <a:rPr lang="en-US" sz="3200">
                <a:solidFill>
                  <a:srgbClr val="4285F4"/>
                </a:solidFill>
                <a:latin typeface="Arimo"/>
                <a:ea typeface="Arimo"/>
                <a:cs typeface="Arimo"/>
                <a:sym typeface="Arimo"/>
              </a:rPr>
              <a:t>Prompt</a:t>
            </a:r>
          </a:p>
          <a:p>
            <a:pPr algn="l">
              <a:lnSpc>
                <a:spcPts val="4031"/>
              </a:lnSpc>
            </a:pPr>
            <a:r>
              <a:rPr lang="en-US" sz="2799">
                <a:solidFill>
                  <a:srgbClr val="434343"/>
                </a:solidFill>
                <a:latin typeface="Arimo"/>
                <a:ea typeface="Arimo"/>
                <a:cs typeface="Arimo"/>
                <a:sym typeface="Arimo"/>
              </a:rPr>
              <a:t>請給我五個名字開頭是"Sh"的國家</a:t>
            </a:r>
          </a:p>
        </p:txBody>
      </p:sp>
      <p:sp>
        <p:nvSpPr>
          <p:cNvPr id="23" name="TextBox 23"/>
          <p:cNvSpPr txBox="1"/>
          <p:nvPr/>
        </p:nvSpPr>
        <p:spPr>
          <a:xfrm>
            <a:off x="9144000" y="7652036"/>
            <a:ext cx="3352800" cy="887294"/>
          </a:xfrm>
          <a:prstGeom prst="rect">
            <a:avLst/>
          </a:prstGeom>
        </p:spPr>
        <p:txBody>
          <a:bodyPr wrap="square" lIns="0" tIns="0" rIns="0" bIns="0" rtlCol="0" anchor="t">
            <a:spAutoFit/>
          </a:bodyPr>
          <a:lstStyle/>
          <a:p>
            <a:pPr marL="0" lvl="0" indent="0" algn="ctr">
              <a:lnSpc>
                <a:spcPts val="7503"/>
              </a:lnSpc>
              <a:spcBef>
                <a:spcPct val="0"/>
              </a:spcBef>
            </a:pPr>
            <a:r>
              <a:rPr lang="en-US" sz="5359" dirty="0">
                <a:solidFill>
                  <a:srgbClr val="FF0000"/>
                </a:solidFill>
                <a:latin typeface="WenQuanYi"/>
                <a:ea typeface="WenQuanYi"/>
                <a:cs typeface="WenQuanYi"/>
                <a:sym typeface="WenQuanYi"/>
              </a:rPr>
              <a:t>蛤??????</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914400" y="9582150"/>
            <a:ext cx="5250000" cy="301050"/>
          </a:xfrm>
          <a:prstGeom prst="rect">
            <a:avLst/>
          </a:prstGeom>
        </p:spPr>
        <p:txBody>
          <a:bodyPr lIns="0" tIns="0" rIns="0" bIns="0" rtlCol="0" anchor="t">
            <a:spAutoFit/>
          </a:bodyPr>
          <a:lstStyle/>
          <a:p>
            <a:pPr algn="l">
              <a:lnSpc>
                <a:spcPts val="1920"/>
              </a:lnSpc>
            </a:pPr>
            <a:r>
              <a:rPr lang="en-US" sz="1600">
                <a:solidFill>
                  <a:srgbClr val="202124"/>
                </a:solidFill>
                <a:latin typeface="Arimo"/>
                <a:ea typeface="Arimo"/>
                <a:cs typeface="Arimo"/>
                <a:sym typeface="Arimo"/>
              </a:rPr>
              <a:t>Google Cloud</a:t>
            </a:r>
          </a:p>
        </p:txBody>
      </p:sp>
      <p:graphicFrame>
        <p:nvGraphicFramePr>
          <p:cNvPr id="14" name="Table 14"/>
          <p:cNvGraphicFramePr>
            <a:graphicFrameLocks noGrp="1"/>
          </p:cNvGraphicFramePr>
          <p:nvPr/>
        </p:nvGraphicFramePr>
        <p:xfrm>
          <a:off x="1276823" y="2993281"/>
          <a:ext cx="15715212" cy="5457825"/>
        </p:xfrm>
        <a:graphic>
          <a:graphicData uri="http://schemas.openxmlformats.org/drawingml/2006/table">
            <a:tbl>
              <a:tblPr/>
              <a:tblGrid>
                <a:gridCol w="5407527">
                  <a:extLst>
                    <a:ext uri="{9D8B030D-6E8A-4147-A177-3AD203B41FA5}">
                      <a16:colId xmlns:a16="http://schemas.microsoft.com/office/drawing/2014/main" val="20000"/>
                    </a:ext>
                  </a:extLst>
                </a:gridCol>
                <a:gridCol w="5533910">
                  <a:extLst>
                    <a:ext uri="{9D8B030D-6E8A-4147-A177-3AD203B41FA5}">
                      <a16:colId xmlns:a16="http://schemas.microsoft.com/office/drawing/2014/main" val="20001"/>
                    </a:ext>
                  </a:extLst>
                </a:gridCol>
                <a:gridCol w="4773775">
                  <a:extLst>
                    <a:ext uri="{9D8B030D-6E8A-4147-A177-3AD203B41FA5}">
                      <a16:colId xmlns:a16="http://schemas.microsoft.com/office/drawing/2014/main" val="20002"/>
                    </a:ext>
                  </a:extLst>
                </a:gridCol>
              </a:tblGrid>
              <a:tr h="1456063">
                <a:tc>
                  <a:txBody>
                    <a:bodyPr/>
                    <a:lstStyle/>
                    <a:p>
                      <a:pPr algn="ctr">
                        <a:lnSpc>
                          <a:spcPts val="3359"/>
                        </a:lnSpc>
                        <a:defRPr/>
                      </a:pPr>
                      <a:r>
                        <a:rPr lang="en-US" sz="2799">
                          <a:solidFill>
                            <a:srgbClr val="0957D0"/>
                          </a:solidFill>
                          <a:latin typeface="Arimo"/>
                          <a:ea typeface="Arimo"/>
                          <a:cs typeface="Arimo"/>
                          <a:sym typeface="Arimo"/>
                        </a:rPr>
                        <a:t>微調</a:t>
                      </a:r>
                      <a:endParaRPr lang="en-US" sz="1100"/>
                    </a:p>
                    <a:p>
                      <a:pPr algn="ctr">
                        <a:lnSpc>
                          <a:spcPts val="3359"/>
                        </a:lnSpc>
                      </a:pPr>
                      <a:r>
                        <a:rPr lang="en-US" sz="2799">
                          <a:solidFill>
                            <a:srgbClr val="0957D0"/>
                          </a:solidFill>
                          <a:latin typeface="Arimo"/>
                          <a:ea typeface="Arimo"/>
                          <a:cs typeface="Arimo"/>
                          <a:sym typeface="Arimo"/>
                        </a:rPr>
                        <a:t>(Fine-Tuning)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人為查驗</a:t>
                      </a:r>
                      <a:endParaRPr lang="en-US" sz="1100"/>
                    </a:p>
                    <a:p>
                      <a:pPr algn="ctr">
                        <a:lnSpc>
                          <a:spcPts val="3359"/>
                        </a:lnSpc>
                      </a:pPr>
                      <a:r>
                        <a:rPr lang="en-US" sz="2799">
                          <a:solidFill>
                            <a:srgbClr val="0957D0"/>
                          </a:solidFill>
                          <a:latin typeface="Arimo"/>
                          <a:ea typeface="Arimo"/>
                          <a:cs typeface="Arimo"/>
                          <a:sym typeface="Arimo"/>
                        </a:rPr>
                        <a:t>(Make Humans Check)</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提示工程</a:t>
                      </a:r>
                      <a:endParaRPr lang="en-US" sz="1100"/>
                    </a:p>
                    <a:p>
                      <a:pPr algn="ctr">
                        <a:lnSpc>
                          <a:spcPts val="3359"/>
                        </a:lnSpc>
                      </a:pPr>
                      <a:r>
                        <a:rPr lang="en-US" sz="2799">
                          <a:solidFill>
                            <a:srgbClr val="0957D0"/>
                          </a:solidFill>
                          <a:latin typeface="Arimo"/>
                          <a:ea typeface="Arimo"/>
                          <a:cs typeface="Arimo"/>
                          <a:sym typeface="Arimo"/>
                        </a:rPr>
                        <a:t>(Prompt Engineering)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0"/>
                  </a:ext>
                </a:extLst>
              </a:tr>
              <a:tr h="4001762">
                <a:tc>
                  <a:txBody>
                    <a:bodyPr/>
                    <a:lstStyle/>
                    <a:p>
                      <a:pPr algn="l">
                        <a:lnSpc>
                          <a:spcPts val="3600"/>
                        </a:lnSpc>
                        <a:defRPr/>
                      </a:pPr>
                      <a:r>
                        <a:rPr lang="en-US" sz="2400">
                          <a:solidFill>
                            <a:srgbClr val="131416"/>
                          </a:solidFill>
                          <a:latin typeface="Arimo"/>
                          <a:ea typeface="Arimo"/>
                          <a:cs typeface="Arimo"/>
                          <a:sym typeface="Arimo"/>
                        </a:rPr>
                        <a:t>使用範例輸出輸入的'方式來「教育」我們的模型</a:t>
                      </a:r>
                      <a:endParaRPr lang="en-US" sz="1100"/>
                    </a:p>
                    <a:p>
                      <a:pPr algn="l">
                        <a:lnSpc>
                          <a:spcPts val="3744"/>
                        </a:lnSpc>
                      </a:pPr>
                      <a:endParaRPr lang="en-US" sz="1100"/>
                    </a:p>
                    <a:p>
                      <a:pPr algn="l">
                        <a:lnSpc>
                          <a:spcPts val="3744"/>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需要準備大量範例資料</a:t>
                      </a:r>
                    </a:p>
                    <a:p>
                      <a:pPr marL="598018" lvl="1" indent="-299009" algn="l">
                        <a:lnSpc>
                          <a:spcPts val="3744"/>
                        </a:lnSpc>
                        <a:buFont typeface="Arial"/>
                        <a:buChar char="•"/>
                      </a:pPr>
                      <a:r>
                        <a:rPr lang="en-US" sz="2400">
                          <a:solidFill>
                            <a:srgbClr val="FF0000"/>
                          </a:solidFill>
                          <a:latin typeface="Arimo"/>
                          <a:ea typeface="Arimo"/>
                          <a:cs typeface="Arimo"/>
                          <a:sym typeface="Arimo"/>
                        </a:rPr>
                        <a:t>成本需求高</a:t>
                      </a:r>
                    </a:p>
                    <a:p>
                      <a:pPr marL="598170" lvl="1" indent="-299085" algn="l">
                        <a:lnSpc>
                          <a:spcPts val="3744"/>
                        </a:lnSpc>
                        <a:buFont typeface="Arial"/>
                        <a:buChar char="•"/>
                      </a:pPr>
                      <a:r>
                        <a:rPr lang="en-US" sz="2400">
                          <a:solidFill>
                            <a:srgbClr val="FF0000"/>
                          </a:solidFill>
                          <a:latin typeface="Arimo"/>
                          <a:ea typeface="Arimo"/>
                          <a:cs typeface="Arimo"/>
                          <a:sym typeface="Arimo"/>
                        </a:rPr>
                        <a:t>成效有限</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600"/>
                        </a:lnSpc>
                        <a:defRPr/>
                      </a:pPr>
                      <a:r>
                        <a:rPr lang="en-US" sz="2400">
                          <a:solidFill>
                            <a:srgbClr val="363A3D"/>
                          </a:solidFill>
                          <a:latin typeface="Arimo"/>
                          <a:ea typeface="Arimo"/>
                          <a:cs typeface="Arimo"/>
                          <a:sym typeface="Arimo"/>
                        </a:rPr>
                        <a:t>透過真人檢查的方式，確保模型輸出給使用者的資料都經過人為檢查</a:t>
                      </a:r>
                      <a:endParaRPr lang="en-US" sz="1100"/>
                    </a:p>
                    <a:p>
                      <a:pPr algn="l">
                        <a:lnSpc>
                          <a:spcPts val="4367"/>
                        </a:lnSpc>
                      </a:pPr>
                      <a:endParaRPr lang="en-US" sz="1100"/>
                    </a:p>
                    <a:p>
                      <a:pPr algn="l">
                        <a:lnSpc>
                          <a:spcPts val="4367"/>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反應性極差、成本需求極高</a:t>
                      </a:r>
                    </a:p>
                    <a:p>
                      <a:pPr marL="598170" lvl="1" indent="-299085" algn="l">
                        <a:lnSpc>
                          <a:spcPts val="3744"/>
                        </a:lnSpc>
                        <a:buFont typeface="Arial"/>
                        <a:buChar char="•"/>
                      </a:pPr>
                      <a:r>
                        <a:rPr lang="en-US" sz="2400">
                          <a:solidFill>
                            <a:srgbClr val="FF0000"/>
                          </a:solidFill>
                          <a:latin typeface="Arimo"/>
                          <a:ea typeface="Arimo"/>
                          <a:cs typeface="Arimo"/>
                          <a:sym typeface="Arimo"/>
                        </a:rPr>
                        <a:t>潛在人為疏失風險</a:t>
                      </a:r>
                    </a:p>
                    <a:p>
                      <a:pPr marL="697865" lvl="1" indent="-348932" algn="l">
                        <a:lnSpc>
                          <a:spcPts val="4367"/>
                        </a:lnSpc>
                      </a:pPr>
                      <a:endParaRPr lang="en-US" sz="240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744"/>
                        </a:lnSpc>
                        <a:defRPr/>
                      </a:pPr>
                      <a:r>
                        <a:rPr lang="en-US" sz="2400">
                          <a:solidFill>
                            <a:srgbClr val="131416"/>
                          </a:solidFill>
                          <a:latin typeface="Arimo"/>
                          <a:ea typeface="Arimo"/>
                          <a:cs typeface="Arimo"/>
                          <a:sym typeface="Arimo"/>
                        </a:rPr>
                        <a:t>透過預先的提示，來規範(或提示)模型的未來回答方向</a:t>
                      </a:r>
                      <a:endParaRPr lang="en-US" sz="1100"/>
                    </a:p>
                    <a:p>
                      <a:pPr algn="l">
                        <a:lnSpc>
                          <a:spcPts val="3744"/>
                        </a:lnSpc>
                      </a:pPr>
                      <a:endParaRPr lang="en-US" sz="1100"/>
                    </a:p>
                    <a:p>
                      <a:pPr marL="598170" lvl="1" indent="-299085" algn="l">
                        <a:lnSpc>
                          <a:spcPts val="3744"/>
                        </a:lnSpc>
                        <a:buFont typeface="Arial"/>
                        <a:buChar char="•"/>
                      </a:pPr>
                      <a:r>
                        <a:rPr lang="en-US" sz="2400">
                          <a:solidFill>
                            <a:srgbClr val="FF0000"/>
                          </a:solidFill>
                          <a:latin typeface="Arimo"/>
                          <a:ea typeface="Arimo"/>
                          <a:cs typeface="Arimo"/>
                          <a:sym typeface="Arimo"/>
                        </a:rPr>
                        <a:t>只能透過訓練資料作調整</a:t>
                      </a:r>
                    </a:p>
                    <a:p>
                      <a:pPr marL="598170" lvl="1" indent="-299085" algn="l">
                        <a:lnSpc>
                          <a:spcPts val="3744"/>
                        </a:lnSpc>
                        <a:buFont typeface="Arial"/>
                        <a:buChar char="•"/>
                      </a:pPr>
                      <a:r>
                        <a:rPr lang="en-US" sz="2400">
                          <a:solidFill>
                            <a:srgbClr val="FF0000"/>
                          </a:solidFill>
                          <a:latin typeface="Arimo"/>
                          <a:ea typeface="Arimo"/>
                          <a:cs typeface="Arimo"/>
                          <a:sym typeface="Arimo"/>
                        </a:rPr>
                        <a:t>可能面臨Token 限制</a:t>
                      </a:r>
                    </a:p>
                    <a:p>
                      <a:pPr marL="598018" lvl="1" indent="-299009" algn="l">
                        <a:lnSpc>
                          <a:spcPts val="3744"/>
                        </a:lnSpc>
                        <a:buFont typeface="Arial"/>
                        <a:buChar char="•"/>
                      </a:pPr>
                      <a:r>
                        <a:rPr lang="en-US" sz="2400">
                          <a:solidFill>
                            <a:srgbClr val="FF0000"/>
                          </a:solidFill>
                          <a:latin typeface="Arimo"/>
                          <a:ea typeface="Arimo"/>
                          <a:cs typeface="Arimo"/>
                          <a:sym typeface="Arimo"/>
                        </a:rPr>
                        <a:t>容易受到上下文影響</a:t>
                      </a:r>
                    </a:p>
                    <a:p>
                      <a:pPr marL="598170" lvl="1" indent="-299085" algn="l">
                        <a:lnSpc>
                          <a:spcPts val="3744"/>
                        </a:lnSpc>
                        <a:buFont typeface="Arial"/>
                        <a:buChar char="•"/>
                      </a:pPr>
                      <a:r>
                        <a:rPr lang="en-US" sz="2400">
                          <a:solidFill>
                            <a:srgbClr val="FF0000"/>
                          </a:solidFill>
                          <a:latin typeface="Arimo"/>
                          <a:ea typeface="Arimo"/>
                          <a:cs typeface="Arimo"/>
                          <a:sym typeface="Arimo"/>
                        </a:rPr>
                        <a:t>不符合成本效益:  花費/成效</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1276823" y="1061654"/>
            <a:ext cx="12362775" cy="1543050"/>
          </a:xfrm>
          <a:prstGeom prst="rect">
            <a:avLst/>
          </a:prstGeom>
        </p:spPr>
        <p:txBody>
          <a:bodyPr lIns="0" tIns="0" rIns="0" bIns="0" rtlCol="0" anchor="t">
            <a:spAutoFit/>
          </a:bodyPr>
          <a:lstStyle/>
          <a:p>
            <a:pPr algn="l">
              <a:lnSpc>
                <a:spcPts val="5759"/>
              </a:lnSpc>
            </a:pPr>
            <a:r>
              <a:rPr lang="en-US" sz="4800" b="1">
                <a:solidFill>
                  <a:srgbClr val="202124"/>
                </a:solidFill>
                <a:latin typeface="Arial Bold"/>
                <a:ea typeface="Arial Bold"/>
                <a:cs typeface="Arial Bold"/>
                <a:sym typeface="Arial Bold"/>
              </a:rPr>
              <a:t>調教模型</a:t>
            </a:r>
          </a:p>
          <a:p>
            <a:pPr algn="l">
              <a:lnSpc>
                <a:spcPts val="5759"/>
              </a:lnSpc>
            </a:pPr>
            <a:r>
              <a:rPr lang="en-US" sz="4800" b="1">
                <a:solidFill>
                  <a:srgbClr val="202124"/>
                </a:solidFill>
                <a:latin typeface="Arial Bold"/>
                <a:ea typeface="Arial Bold"/>
                <a:cs typeface="Arial Bold"/>
                <a:sym typeface="Arial Bold"/>
              </a:rPr>
              <a:t>來讓模型的回答更加準確!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165795" y="3296031"/>
            <a:ext cx="13956411" cy="4817364"/>
          </a:xfrm>
          <a:prstGeom prst="rect">
            <a:avLst/>
          </a:prstGeom>
        </p:spPr>
        <p:txBody>
          <a:bodyPr lIns="0" tIns="0" rIns="0" bIns="0" rtlCol="0" anchor="t">
            <a:spAutoFit/>
          </a:bodyPr>
          <a:lstStyle/>
          <a:p>
            <a:pPr algn="l">
              <a:lnSpc>
                <a:spcPts val="6480"/>
              </a:lnSpc>
            </a:pPr>
            <a:r>
              <a:rPr lang="en-US" sz="3600" b="1">
                <a:solidFill>
                  <a:srgbClr val="4A86E8"/>
                </a:solidFill>
                <a:latin typeface="Arimo Bold"/>
                <a:ea typeface="Arimo Bold"/>
                <a:cs typeface="Arimo Bold"/>
                <a:sym typeface="Arimo Bold"/>
              </a:rPr>
              <a:t>原本遇到的問題:</a:t>
            </a:r>
          </a:p>
          <a:p>
            <a:pPr marL="690881" lvl="1" indent="-345440" algn="l">
              <a:lnSpc>
                <a:spcPts val="4416"/>
              </a:lnSpc>
              <a:buFont typeface="Arial"/>
              <a:buChar char="•"/>
            </a:pPr>
            <a:r>
              <a:rPr lang="en-US" sz="3200">
                <a:solidFill>
                  <a:srgbClr val="000000"/>
                </a:solidFill>
                <a:latin typeface="Arimo"/>
                <a:ea typeface="Arimo"/>
                <a:cs typeface="Arimo"/>
                <a:sym typeface="Arimo"/>
              </a:rPr>
              <a:t>由其他公司訓練的LLMs不會知道特定領域的知識或是公司的商業資料</a:t>
            </a:r>
          </a:p>
          <a:p>
            <a:pPr marL="690881" lvl="1" indent="-345440" algn="l">
              <a:lnSpc>
                <a:spcPts val="4416"/>
              </a:lnSpc>
              <a:buFont typeface="Arial"/>
              <a:buChar char="•"/>
            </a:pPr>
            <a:r>
              <a:rPr lang="en-US" sz="3200">
                <a:solidFill>
                  <a:srgbClr val="000000"/>
                </a:solidFill>
                <a:latin typeface="Arimo"/>
                <a:ea typeface="Arimo"/>
                <a:cs typeface="Arimo"/>
                <a:sym typeface="Arimo"/>
              </a:rPr>
              <a:t>LLMs無法用於即時資訊(因為沒有受過新資料的訓練)</a:t>
            </a:r>
          </a:p>
          <a:p>
            <a:pPr marL="690881" lvl="1" indent="-345440" algn="l">
              <a:lnSpc>
                <a:spcPts val="4416"/>
              </a:lnSpc>
              <a:buFont typeface="Arial"/>
              <a:buChar char="•"/>
            </a:pPr>
            <a:r>
              <a:rPr lang="en-US" sz="3200">
                <a:solidFill>
                  <a:srgbClr val="000000"/>
                </a:solidFill>
                <a:latin typeface="Arimo"/>
                <a:ea typeface="Arimo"/>
                <a:cs typeface="Arimo"/>
                <a:sym typeface="Arimo"/>
              </a:rPr>
              <a:t>LLM  在「提供領域知識參考文獻」上具備一定挑戰性</a:t>
            </a:r>
          </a:p>
          <a:p>
            <a:pPr algn="l">
              <a:lnSpc>
                <a:spcPts val="4416"/>
              </a:lnSpc>
            </a:pPr>
            <a:endParaRPr lang="en-US" sz="3200">
              <a:solidFill>
                <a:srgbClr val="000000"/>
              </a:solidFill>
              <a:latin typeface="Arimo"/>
              <a:ea typeface="Arimo"/>
              <a:cs typeface="Arimo"/>
              <a:sym typeface="Arimo"/>
            </a:endParaRPr>
          </a:p>
          <a:p>
            <a:pPr algn="l">
              <a:lnSpc>
                <a:spcPts val="4967"/>
              </a:lnSpc>
            </a:pPr>
            <a:r>
              <a:rPr lang="en-US" sz="3600" b="1">
                <a:solidFill>
                  <a:srgbClr val="4285F4"/>
                </a:solidFill>
                <a:latin typeface="Arimo Bold"/>
                <a:ea typeface="Arimo Bold"/>
                <a:cs typeface="Arimo Bold"/>
                <a:sym typeface="Arimo Bold"/>
              </a:rPr>
              <a:t>我們的解決辦法:</a:t>
            </a:r>
          </a:p>
          <a:p>
            <a:pPr marL="690881" lvl="1" indent="-345440" algn="l">
              <a:lnSpc>
                <a:spcPts val="4416"/>
              </a:lnSpc>
              <a:buFont typeface="Arial"/>
              <a:buChar char="•"/>
            </a:pPr>
            <a:r>
              <a:rPr lang="en-US" sz="3200">
                <a:solidFill>
                  <a:srgbClr val="000000"/>
                </a:solidFill>
                <a:latin typeface="Arimo"/>
                <a:ea typeface="Arimo"/>
                <a:cs typeface="Arimo"/>
                <a:sym typeface="Arimo"/>
              </a:rPr>
              <a:t>使用領域知識資料檢索系統，給 LLM 你的專屬領域知識</a:t>
            </a:r>
          </a:p>
          <a:p>
            <a:pPr marL="690881" lvl="1" indent="-345440" algn="l">
              <a:lnSpc>
                <a:spcPts val="4416"/>
              </a:lnSpc>
              <a:buFont typeface="Arial"/>
              <a:buChar char="•"/>
            </a:pPr>
            <a:r>
              <a:rPr lang="en-US" sz="3200">
                <a:solidFill>
                  <a:srgbClr val="000000"/>
                </a:solidFill>
                <a:latin typeface="Arimo"/>
                <a:ea typeface="Arimo"/>
                <a:cs typeface="Arimo"/>
                <a:sym typeface="Arimo"/>
              </a:rPr>
              <a:t>將資料檢索系統填入即時資料，並給 LLM 相關即時背景資訊</a:t>
            </a:r>
          </a:p>
        </p:txBody>
      </p:sp>
      <p:sp>
        <p:nvSpPr>
          <p:cNvPr id="14" name="TextBox 14"/>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這時候，我們也可以使用......</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pSp>
        <p:nvGrpSpPr>
          <p:cNvPr id="13" name="Group 13"/>
          <p:cNvGrpSpPr/>
          <p:nvPr/>
        </p:nvGrpSpPr>
        <p:grpSpPr>
          <a:xfrm>
            <a:off x="3872603" y="3165172"/>
            <a:ext cx="10308714" cy="5494500"/>
            <a:chOff x="0" y="0"/>
            <a:chExt cx="13744953" cy="7326000"/>
          </a:xfrm>
        </p:grpSpPr>
        <p:sp>
          <p:nvSpPr>
            <p:cNvPr id="14" name="Freeform 14"/>
            <p:cNvSpPr/>
            <p:nvPr/>
          </p:nvSpPr>
          <p:spPr>
            <a:xfrm>
              <a:off x="0" y="0"/>
              <a:ext cx="13744978" cy="7325995"/>
            </a:xfrm>
            <a:custGeom>
              <a:avLst/>
              <a:gdLst/>
              <a:ahLst/>
              <a:cxnLst/>
              <a:rect l="l" t="t" r="r" b="b"/>
              <a:pathLst>
                <a:path w="13744978" h="7325995">
                  <a:moveTo>
                    <a:pt x="0" y="229362"/>
                  </a:moveTo>
                  <a:cubicBezTo>
                    <a:pt x="0" y="102616"/>
                    <a:pt x="97242" y="0"/>
                    <a:pt x="216998" y="0"/>
                  </a:cubicBezTo>
                  <a:lnTo>
                    <a:pt x="13527979" y="0"/>
                  </a:lnTo>
                  <a:lnTo>
                    <a:pt x="13527979" y="25400"/>
                  </a:lnTo>
                  <a:lnTo>
                    <a:pt x="13527979" y="0"/>
                  </a:lnTo>
                  <a:cubicBezTo>
                    <a:pt x="13647734" y="0"/>
                    <a:pt x="13744978" y="102616"/>
                    <a:pt x="13744978" y="229362"/>
                  </a:cubicBezTo>
                  <a:lnTo>
                    <a:pt x="13721024" y="229362"/>
                  </a:lnTo>
                  <a:lnTo>
                    <a:pt x="13744978" y="229362"/>
                  </a:lnTo>
                  <a:lnTo>
                    <a:pt x="13744978" y="7096633"/>
                  </a:lnTo>
                  <a:lnTo>
                    <a:pt x="13721024" y="7096633"/>
                  </a:lnTo>
                  <a:lnTo>
                    <a:pt x="13744978" y="7096633"/>
                  </a:lnTo>
                  <a:cubicBezTo>
                    <a:pt x="13744978" y="7223378"/>
                    <a:pt x="13647734" y="7325995"/>
                    <a:pt x="13527979" y="7325995"/>
                  </a:cubicBezTo>
                  <a:lnTo>
                    <a:pt x="13527979" y="7300595"/>
                  </a:lnTo>
                  <a:lnTo>
                    <a:pt x="13527979" y="7325995"/>
                  </a:lnTo>
                  <a:lnTo>
                    <a:pt x="216998" y="7325995"/>
                  </a:lnTo>
                  <a:lnTo>
                    <a:pt x="216998" y="7300595"/>
                  </a:lnTo>
                  <a:lnTo>
                    <a:pt x="216998" y="7325995"/>
                  </a:lnTo>
                  <a:cubicBezTo>
                    <a:pt x="97242" y="7325995"/>
                    <a:pt x="0" y="7223378"/>
                    <a:pt x="0" y="7096633"/>
                  </a:cubicBezTo>
                  <a:lnTo>
                    <a:pt x="0" y="229362"/>
                  </a:lnTo>
                  <a:lnTo>
                    <a:pt x="23951" y="229362"/>
                  </a:lnTo>
                  <a:lnTo>
                    <a:pt x="0" y="229362"/>
                  </a:lnTo>
                  <a:moveTo>
                    <a:pt x="47902" y="229362"/>
                  </a:moveTo>
                  <a:lnTo>
                    <a:pt x="47902" y="7096633"/>
                  </a:lnTo>
                  <a:lnTo>
                    <a:pt x="23951" y="7096633"/>
                  </a:lnTo>
                  <a:lnTo>
                    <a:pt x="47902" y="7096633"/>
                  </a:lnTo>
                  <a:cubicBezTo>
                    <a:pt x="47902" y="7195185"/>
                    <a:pt x="123468" y="7275195"/>
                    <a:pt x="216998" y="7275195"/>
                  </a:cubicBezTo>
                  <a:lnTo>
                    <a:pt x="13527979" y="7275195"/>
                  </a:lnTo>
                  <a:cubicBezTo>
                    <a:pt x="13621389" y="7275195"/>
                    <a:pt x="13697074" y="7195185"/>
                    <a:pt x="13697074" y="7096633"/>
                  </a:cubicBezTo>
                  <a:lnTo>
                    <a:pt x="13697074" y="229362"/>
                  </a:lnTo>
                  <a:cubicBezTo>
                    <a:pt x="13697074" y="130810"/>
                    <a:pt x="13621508" y="50800"/>
                    <a:pt x="13527979" y="50800"/>
                  </a:cubicBezTo>
                  <a:lnTo>
                    <a:pt x="216998" y="50800"/>
                  </a:lnTo>
                  <a:lnTo>
                    <a:pt x="216998" y="25400"/>
                  </a:lnTo>
                  <a:lnTo>
                    <a:pt x="216998" y="50800"/>
                  </a:lnTo>
                  <a:cubicBezTo>
                    <a:pt x="123468" y="50800"/>
                    <a:pt x="47902" y="130810"/>
                    <a:pt x="47902" y="229362"/>
                  </a:cubicBezTo>
                  <a:close/>
                </a:path>
              </a:pathLst>
            </a:custGeom>
            <a:solidFill>
              <a:srgbClr val="999999"/>
            </a:solidFill>
          </p:spPr>
          <p:txBody>
            <a:bodyPr/>
            <a:lstStyle/>
            <a:p>
              <a:endParaRPr lang="zh-TW" altLang="en-US"/>
            </a:p>
          </p:txBody>
        </p:sp>
      </p:grpSp>
      <p:grpSp>
        <p:nvGrpSpPr>
          <p:cNvPr id="23" name="Group 23"/>
          <p:cNvGrpSpPr/>
          <p:nvPr/>
        </p:nvGrpSpPr>
        <p:grpSpPr>
          <a:xfrm>
            <a:off x="4295124" y="6356051"/>
            <a:ext cx="1277352" cy="1288382"/>
            <a:chOff x="0" y="0"/>
            <a:chExt cx="1703136" cy="1717843"/>
          </a:xfrm>
        </p:grpSpPr>
        <p:sp>
          <p:nvSpPr>
            <p:cNvPr id="24" name="Freeform 24"/>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FFFFFF"/>
            </a:solidFill>
          </p:spPr>
          <p:txBody>
            <a:bodyPr/>
            <a:lstStyle/>
            <a:p>
              <a:endParaRPr lang="zh-TW" altLang="en-US"/>
            </a:p>
          </p:txBody>
        </p:sp>
        <p:sp>
          <p:nvSpPr>
            <p:cNvPr id="25" name="Freeform 25"/>
            <p:cNvSpPr/>
            <p:nvPr/>
          </p:nvSpPr>
          <p:spPr>
            <a:xfrm>
              <a:off x="12700" y="294767"/>
              <a:ext cx="1677797" cy="282067"/>
            </a:xfrm>
            <a:custGeom>
              <a:avLst/>
              <a:gdLst/>
              <a:ahLst/>
              <a:cxnLst/>
              <a:rect l="l" t="t" r="r" b="b"/>
              <a:pathLst>
                <a:path w="1677797" h="282067">
                  <a:moveTo>
                    <a:pt x="1677797" y="0"/>
                  </a:moveTo>
                  <a:cubicBezTo>
                    <a:pt x="1677797" y="155829"/>
                    <a:pt x="1302258" y="282067"/>
                    <a:pt x="838962" y="282067"/>
                  </a:cubicBezTo>
                  <a:cubicBezTo>
                    <a:pt x="375666" y="282067"/>
                    <a:pt x="0" y="155829"/>
                    <a:pt x="0" y="0"/>
                  </a:cubicBezTo>
                </a:path>
              </a:pathLst>
            </a:custGeom>
            <a:solidFill>
              <a:srgbClr val="000000">
                <a:alpha val="0"/>
              </a:srgbClr>
            </a:solidFill>
          </p:spPr>
          <p:txBody>
            <a:bodyPr/>
            <a:lstStyle/>
            <a:p>
              <a:endParaRPr lang="zh-TW" altLang="en-US"/>
            </a:p>
          </p:txBody>
        </p:sp>
        <p:sp>
          <p:nvSpPr>
            <p:cNvPr id="26" name="Freeform 26"/>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000000">
                <a:alpha val="0"/>
              </a:srgbClr>
            </a:solidFill>
          </p:spPr>
          <p:txBody>
            <a:bodyPr/>
            <a:lstStyle/>
            <a:p>
              <a:endParaRPr lang="zh-TW" altLang="en-US"/>
            </a:p>
          </p:txBody>
        </p:sp>
        <p:sp>
          <p:nvSpPr>
            <p:cNvPr id="27" name="Freeform 27"/>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28" name="Freeform 28"/>
            <p:cNvSpPr/>
            <p:nvPr/>
          </p:nvSpPr>
          <p:spPr>
            <a:xfrm>
              <a:off x="0" y="294767"/>
              <a:ext cx="1703197" cy="294767"/>
            </a:xfrm>
            <a:custGeom>
              <a:avLst/>
              <a:gdLst/>
              <a:ahLst/>
              <a:cxnLst/>
              <a:rect l="l" t="t" r="r" b="b"/>
              <a:pathLst>
                <a:path w="1703197" h="294767">
                  <a:moveTo>
                    <a:pt x="1703197" y="0"/>
                  </a:moveTo>
                  <a:cubicBezTo>
                    <a:pt x="1703197" y="170942"/>
                    <a:pt x="1308735" y="294767"/>
                    <a:pt x="851662" y="294767"/>
                  </a:cubicBezTo>
                  <a:lnTo>
                    <a:pt x="851662" y="282067"/>
                  </a:lnTo>
                  <a:lnTo>
                    <a:pt x="851662" y="294767"/>
                  </a:lnTo>
                  <a:cubicBezTo>
                    <a:pt x="394462" y="294767"/>
                    <a:pt x="0" y="170942"/>
                    <a:pt x="0" y="0"/>
                  </a:cubicBezTo>
                  <a:lnTo>
                    <a:pt x="25400" y="0"/>
                  </a:lnTo>
                  <a:cubicBezTo>
                    <a:pt x="25400" y="140589"/>
                    <a:pt x="382143" y="269367"/>
                    <a:pt x="851535" y="269367"/>
                  </a:cubicBezTo>
                  <a:cubicBezTo>
                    <a:pt x="1320927" y="269367"/>
                    <a:pt x="1677670" y="140589"/>
                    <a:pt x="1677670" y="0"/>
                  </a:cubicBezTo>
                  <a:close/>
                </a:path>
              </a:pathLst>
            </a:custGeom>
            <a:solidFill>
              <a:srgbClr val="695D46"/>
            </a:solidFill>
          </p:spPr>
          <p:txBody>
            <a:bodyPr/>
            <a:lstStyle/>
            <a:p>
              <a:endParaRPr lang="zh-TW" altLang="en-US"/>
            </a:p>
          </p:txBody>
        </p:sp>
        <p:sp>
          <p:nvSpPr>
            <p:cNvPr id="29" name="Freeform 29"/>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30" name="TextBox 30"/>
            <p:cNvSpPr txBox="1"/>
            <p:nvPr/>
          </p:nvSpPr>
          <p:spPr>
            <a:xfrm>
              <a:off x="0" y="-19050"/>
              <a:ext cx="1703136" cy="1736893"/>
            </a:xfrm>
            <a:prstGeom prst="rect">
              <a:avLst/>
            </a:prstGeom>
          </p:spPr>
          <p:txBody>
            <a:bodyPr lIns="50800" tIns="50800" rIns="50800" bIns="50800" rtlCol="0" anchor="ctr"/>
            <a:lstStyle/>
            <a:p>
              <a:pPr algn="ctr">
                <a:lnSpc>
                  <a:spcPts val="1920"/>
                </a:lnSpc>
              </a:pPr>
              <a:r>
                <a:rPr lang="en-US" sz="1600">
                  <a:solidFill>
                    <a:srgbClr val="000000"/>
                  </a:solidFill>
                  <a:latin typeface="Arimo"/>
                  <a:ea typeface="Arimo"/>
                  <a:cs typeface="Arimo"/>
                  <a:sym typeface="Arimo"/>
                </a:rPr>
                <a:t>領域知識庫</a:t>
              </a:r>
            </a:p>
          </p:txBody>
        </p:sp>
      </p:grpSp>
      <p:sp>
        <p:nvSpPr>
          <p:cNvPr id="31" name="Freeform 31"/>
          <p:cNvSpPr/>
          <p:nvPr/>
        </p:nvSpPr>
        <p:spPr>
          <a:xfrm>
            <a:off x="4672737" y="6066694"/>
            <a:ext cx="522086" cy="519322"/>
          </a:xfrm>
          <a:custGeom>
            <a:avLst/>
            <a:gdLst/>
            <a:ahLst/>
            <a:cxnLst/>
            <a:rect l="l" t="t" r="r" b="b"/>
            <a:pathLst>
              <a:path w="522086" h="519322">
                <a:moveTo>
                  <a:pt x="0" y="0"/>
                </a:moveTo>
                <a:lnTo>
                  <a:pt x="522086" y="0"/>
                </a:lnTo>
                <a:lnTo>
                  <a:pt x="522086" y="519322"/>
                </a:lnTo>
                <a:lnTo>
                  <a:pt x="0" y="519322"/>
                </a:lnTo>
                <a:lnTo>
                  <a:pt x="0" y="0"/>
                </a:lnTo>
                <a:close/>
              </a:path>
            </a:pathLst>
          </a:custGeom>
          <a:blipFill>
            <a:blip r:embed="rId5"/>
            <a:stretch>
              <a:fillRect l="-4527" r="-4527"/>
            </a:stretch>
          </a:blipFill>
        </p:spPr>
        <p:txBody>
          <a:bodyPr/>
          <a:lstStyle/>
          <a:p>
            <a:endParaRPr lang="zh-TW" altLang="en-US"/>
          </a:p>
        </p:txBody>
      </p:sp>
      <p:grpSp>
        <p:nvGrpSpPr>
          <p:cNvPr id="32" name="Group 32"/>
          <p:cNvGrpSpPr/>
          <p:nvPr/>
        </p:nvGrpSpPr>
        <p:grpSpPr>
          <a:xfrm>
            <a:off x="6544882" y="6127025"/>
            <a:ext cx="2617050" cy="1746450"/>
            <a:chOff x="0" y="0"/>
            <a:chExt cx="3489400" cy="2328600"/>
          </a:xfrm>
        </p:grpSpPr>
        <p:sp>
          <p:nvSpPr>
            <p:cNvPr id="33" name="Freeform 33"/>
            <p:cNvSpPr/>
            <p:nvPr/>
          </p:nvSpPr>
          <p:spPr>
            <a:xfrm>
              <a:off x="12700" y="12700"/>
              <a:ext cx="3464052" cy="2303145"/>
            </a:xfrm>
            <a:custGeom>
              <a:avLst/>
              <a:gdLst/>
              <a:ahLst/>
              <a:cxnLst/>
              <a:rect l="l" t="t" r="r" b="b"/>
              <a:pathLst>
                <a:path w="3464052" h="2303145">
                  <a:moveTo>
                    <a:pt x="0" y="0"/>
                  </a:moveTo>
                  <a:lnTo>
                    <a:pt x="3464052" y="0"/>
                  </a:lnTo>
                  <a:lnTo>
                    <a:pt x="3464052" y="2303145"/>
                  </a:lnTo>
                  <a:lnTo>
                    <a:pt x="0" y="2303145"/>
                  </a:lnTo>
                  <a:close/>
                </a:path>
              </a:pathLst>
            </a:custGeom>
            <a:solidFill>
              <a:srgbClr val="FFE599"/>
            </a:solidFill>
          </p:spPr>
          <p:txBody>
            <a:bodyPr/>
            <a:lstStyle/>
            <a:p>
              <a:endParaRPr lang="zh-TW" altLang="en-US"/>
            </a:p>
          </p:txBody>
        </p:sp>
        <p:sp>
          <p:nvSpPr>
            <p:cNvPr id="34" name="Freeform 34"/>
            <p:cNvSpPr/>
            <p:nvPr/>
          </p:nvSpPr>
          <p:spPr>
            <a:xfrm>
              <a:off x="0" y="0"/>
              <a:ext cx="3489452" cy="2328545"/>
            </a:xfrm>
            <a:custGeom>
              <a:avLst/>
              <a:gdLst/>
              <a:ahLst/>
              <a:cxnLst/>
              <a:rect l="l" t="t" r="r" b="b"/>
              <a:pathLst>
                <a:path w="3489452" h="2328545">
                  <a:moveTo>
                    <a:pt x="12700" y="0"/>
                  </a:moveTo>
                  <a:lnTo>
                    <a:pt x="3476752" y="0"/>
                  </a:lnTo>
                  <a:cubicBezTo>
                    <a:pt x="3483737" y="0"/>
                    <a:pt x="3489452" y="5715"/>
                    <a:pt x="3489452" y="12700"/>
                  </a:cubicBezTo>
                  <a:lnTo>
                    <a:pt x="3489452" y="2315845"/>
                  </a:lnTo>
                  <a:cubicBezTo>
                    <a:pt x="3489452" y="2322830"/>
                    <a:pt x="3483737" y="2328545"/>
                    <a:pt x="3476752"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476752" y="2303145"/>
                  </a:lnTo>
                  <a:lnTo>
                    <a:pt x="3476752" y="2315845"/>
                  </a:lnTo>
                  <a:lnTo>
                    <a:pt x="3464052" y="2315845"/>
                  </a:lnTo>
                  <a:lnTo>
                    <a:pt x="3464052" y="12700"/>
                  </a:lnTo>
                  <a:lnTo>
                    <a:pt x="3476752" y="12700"/>
                  </a:lnTo>
                  <a:lnTo>
                    <a:pt x="3476752" y="25400"/>
                  </a:lnTo>
                  <a:lnTo>
                    <a:pt x="12700" y="25400"/>
                  </a:lnTo>
                  <a:close/>
                </a:path>
              </a:pathLst>
            </a:custGeom>
            <a:solidFill>
              <a:srgbClr val="695D46"/>
            </a:solidFill>
          </p:spPr>
          <p:txBody>
            <a:bodyPr/>
            <a:lstStyle/>
            <a:p>
              <a:endParaRPr lang="zh-TW" altLang="en-US"/>
            </a:p>
          </p:txBody>
        </p:sp>
        <p:sp>
          <p:nvSpPr>
            <p:cNvPr id="35" name="TextBox 35"/>
            <p:cNvSpPr txBox="1"/>
            <p:nvPr/>
          </p:nvSpPr>
          <p:spPr>
            <a:xfrm>
              <a:off x="0" y="-19050"/>
              <a:ext cx="3489400" cy="2347650"/>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檢索器</a:t>
              </a:r>
            </a:p>
            <a:p>
              <a:pPr algn="ctr">
                <a:lnSpc>
                  <a:spcPts val="2400"/>
                </a:lnSpc>
              </a:pPr>
              <a:r>
                <a:rPr lang="en-US" sz="2000">
                  <a:solidFill>
                    <a:srgbClr val="000000"/>
                  </a:solidFill>
                  <a:latin typeface="Arimo"/>
                  <a:ea typeface="Arimo"/>
                  <a:cs typeface="Arimo"/>
                  <a:sym typeface="Arimo"/>
                </a:rPr>
                <a:t>(BM25, encoder, vector search)</a:t>
              </a:r>
            </a:p>
          </p:txBody>
        </p:sp>
      </p:grpSp>
      <p:grpSp>
        <p:nvGrpSpPr>
          <p:cNvPr id="36" name="Group 36"/>
          <p:cNvGrpSpPr/>
          <p:nvPr/>
        </p:nvGrpSpPr>
        <p:grpSpPr>
          <a:xfrm>
            <a:off x="10559408" y="6127025"/>
            <a:ext cx="2386650" cy="1746450"/>
            <a:chOff x="0" y="0"/>
            <a:chExt cx="3182200" cy="2328600"/>
          </a:xfrm>
        </p:grpSpPr>
        <p:sp>
          <p:nvSpPr>
            <p:cNvPr id="37" name="Freeform 37"/>
            <p:cNvSpPr/>
            <p:nvPr/>
          </p:nvSpPr>
          <p:spPr>
            <a:xfrm>
              <a:off x="12700" y="12700"/>
              <a:ext cx="3156839" cy="2303145"/>
            </a:xfrm>
            <a:custGeom>
              <a:avLst/>
              <a:gdLst/>
              <a:ahLst/>
              <a:cxnLst/>
              <a:rect l="l" t="t" r="r" b="b"/>
              <a:pathLst>
                <a:path w="3156839" h="2303145">
                  <a:moveTo>
                    <a:pt x="0" y="0"/>
                  </a:moveTo>
                  <a:lnTo>
                    <a:pt x="3156839" y="0"/>
                  </a:lnTo>
                  <a:lnTo>
                    <a:pt x="3156839" y="2303145"/>
                  </a:lnTo>
                  <a:lnTo>
                    <a:pt x="0" y="2303145"/>
                  </a:lnTo>
                  <a:close/>
                </a:path>
              </a:pathLst>
            </a:custGeom>
            <a:solidFill>
              <a:srgbClr val="C9DAF8"/>
            </a:solidFill>
          </p:spPr>
          <p:txBody>
            <a:bodyPr/>
            <a:lstStyle/>
            <a:p>
              <a:endParaRPr lang="zh-TW" altLang="en-US"/>
            </a:p>
          </p:txBody>
        </p:sp>
        <p:sp>
          <p:nvSpPr>
            <p:cNvPr id="38" name="Freeform 38"/>
            <p:cNvSpPr/>
            <p:nvPr/>
          </p:nvSpPr>
          <p:spPr>
            <a:xfrm>
              <a:off x="0" y="0"/>
              <a:ext cx="3182239" cy="2328545"/>
            </a:xfrm>
            <a:custGeom>
              <a:avLst/>
              <a:gdLst/>
              <a:ahLst/>
              <a:cxnLst/>
              <a:rect l="l" t="t" r="r" b="b"/>
              <a:pathLst>
                <a:path w="3182239" h="2328545">
                  <a:moveTo>
                    <a:pt x="12700" y="0"/>
                  </a:moveTo>
                  <a:lnTo>
                    <a:pt x="3169539" y="0"/>
                  </a:lnTo>
                  <a:cubicBezTo>
                    <a:pt x="3176524" y="0"/>
                    <a:pt x="3182239" y="5715"/>
                    <a:pt x="3182239" y="12700"/>
                  </a:cubicBezTo>
                  <a:lnTo>
                    <a:pt x="3182239" y="2315845"/>
                  </a:lnTo>
                  <a:cubicBezTo>
                    <a:pt x="3182239" y="2322830"/>
                    <a:pt x="3176524" y="2328545"/>
                    <a:pt x="3169539"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169539" y="2303145"/>
                  </a:lnTo>
                  <a:lnTo>
                    <a:pt x="3169539" y="2315845"/>
                  </a:lnTo>
                  <a:lnTo>
                    <a:pt x="3156839" y="2315845"/>
                  </a:lnTo>
                  <a:lnTo>
                    <a:pt x="3156839" y="12700"/>
                  </a:lnTo>
                  <a:lnTo>
                    <a:pt x="3169539" y="12700"/>
                  </a:lnTo>
                  <a:lnTo>
                    <a:pt x="3169539" y="25400"/>
                  </a:lnTo>
                  <a:lnTo>
                    <a:pt x="12700" y="25400"/>
                  </a:lnTo>
                  <a:close/>
                </a:path>
              </a:pathLst>
            </a:custGeom>
            <a:solidFill>
              <a:srgbClr val="695D46"/>
            </a:solidFill>
          </p:spPr>
          <p:txBody>
            <a:bodyPr/>
            <a:lstStyle/>
            <a:p>
              <a:endParaRPr lang="zh-TW" altLang="en-US"/>
            </a:p>
          </p:txBody>
        </p:sp>
        <p:sp>
          <p:nvSpPr>
            <p:cNvPr id="39" name="TextBox 39"/>
            <p:cNvSpPr txBox="1"/>
            <p:nvPr/>
          </p:nvSpPr>
          <p:spPr>
            <a:xfrm>
              <a:off x="0" y="-19050"/>
              <a:ext cx="3182200" cy="2347650"/>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生成器</a:t>
              </a:r>
            </a:p>
            <a:p>
              <a:pPr algn="ctr">
                <a:lnSpc>
                  <a:spcPts val="2400"/>
                </a:lnSpc>
              </a:pPr>
              <a:r>
                <a:rPr lang="en-US" sz="2000">
                  <a:solidFill>
                    <a:srgbClr val="000000"/>
                  </a:solidFill>
                  <a:latin typeface="Arimo"/>
                  <a:ea typeface="Arimo"/>
                  <a:cs typeface="Arimo"/>
                  <a:sym typeface="Arimo"/>
                </a:rPr>
                <a:t>(LLM: PaLM)</a:t>
              </a:r>
            </a:p>
          </p:txBody>
        </p:sp>
      </p:grpSp>
      <p:sp>
        <p:nvSpPr>
          <p:cNvPr id="40" name="AutoShape 40"/>
          <p:cNvSpPr/>
          <p:nvPr/>
        </p:nvSpPr>
        <p:spPr>
          <a:xfrm rot="10676861">
            <a:off x="5591709" y="6733850"/>
            <a:ext cx="9340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1" name="AutoShape 41"/>
          <p:cNvSpPr/>
          <p:nvPr/>
        </p:nvSpPr>
        <p:spPr>
          <a:xfrm rot="70148">
            <a:off x="5591763" y="7137416"/>
            <a:ext cx="933644"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2" name="TextBox 42"/>
          <p:cNvSpPr txBox="1"/>
          <p:nvPr/>
        </p:nvSpPr>
        <p:spPr>
          <a:xfrm>
            <a:off x="5567579" y="6501012"/>
            <a:ext cx="982200"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問題</a:t>
            </a:r>
          </a:p>
        </p:txBody>
      </p:sp>
      <p:sp>
        <p:nvSpPr>
          <p:cNvPr id="43" name="TextBox 43"/>
          <p:cNvSpPr txBox="1"/>
          <p:nvPr/>
        </p:nvSpPr>
        <p:spPr>
          <a:xfrm>
            <a:off x="5625498" y="7204090"/>
            <a:ext cx="866363"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相關內容</a:t>
            </a:r>
          </a:p>
        </p:txBody>
      </p:sp>
      <p:sp>
        <p:nvSpPr>
          <p:cNvPr id="44" name="TextBox 44"/>
          <p:cNvSpPr txBox="1"/>
          <p:nvPr/>
        </p:nvSpPr>
        <p:spPr>
          <a:xfrm>
            <a:off x="7214242" y="4235742"/>
            <a:ext cx="1297365" cy="207645"/>
          </a:xfrm>
          <a:prstGeom prst="rect">
            <a:avLst/>
          </a:prstGeom>
        </p:spPr>
        <p:txBody>
          <a:bodyPr lIns="0" tIns="0" rIns="0" bIns="0" rtlCol="0" anchor="t">
            <a:spAutoFit/>
          </a:bodyPr>
          <a:lstStyle/>
          <a:p>
            <a:pPr algn="ctr">
              <a:lnSpc>
                <a:spcPts val="1439"/>
              </a:lnSpc>
            </a:pPr>
            <a:r>
              <a:rPr lang="en-US" sz="1500" b="1" i="1">
                <a:solidFill>
                  <a:srgbClr val="9900FF"/>
                </a:solidFill>
                <a:latin typeface="Arimo Bold Italics"/>
                <a:ea typeface="Arimo Bold Italics"/>
                <a:cs typeface="Arimo Bold Italics"/>
                <a:sym typeface="Arimo Bold Italics"/>
              </a:rPr>
              <a:t>輸入問題</a:t>
            </a:r>
          </a:p>
        </p:txBody>
      </p:sp>
      <p:sp>
        <p:nvSpPr>
          <p:cNvPr id="45" name="AutoShape 45"/>
          <p:cNvSpPr/>
          <p:nvPr/>
        </p:nvSpPr>
        <p:spPr>
          <a:xfrm rot="45613">
            <a:off x="9142819" y="7000250"/>
            <a:ext cx="1435776"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6" name="TextBox 46"/>
          <p:cNvSpPr txBox="1"/>
          <p:nvPr/>
        </p:nvSpPr>
        <p:spPr>
          <a:xfrm>
            <a:off x="9519663" y="6497478"/>
            <a:ext cx="760200" cy="410718"/>
          </a:xfrm>
          <a:prstGeom prst="rect">
            <a:avLst/>
          </a:prstGeom>
        </p:spPr>
        <p:txBody>
          <a:bodyPr lIns="0" tIns="0" rIns="0" bIns="0" rtlCol="0" anchor="t">
            <a:spAutoFit/>
          </a:bodyPr>
          <a:lstStyle/>
          <a:p>
            <a:pPr algn="ctr">
              <a:lnSpc>
                <a:spcPts val="1536"/>
              </a:lnSpc>
            </a:pPr>
            <a:r>
              <a:rPr lang="en-US" sz="1600">
                <a:solidFill>
                  <a:srgbClr val="000000"/>
                </a:solidFill>
                <a:latin typeface="Arimo"/>
                <a:ea typeface="Arimo"/>
                <a:cs typeface="Arimo"/>
                <a:sym typeface="Arimo"/>
              </a:rPr>
              <a:t>最佳解排序</a:t>
            </a:r>
          </a:p>
        </p:txBody>
      </p:sp>
      <p:sp>
        <p:nvSpPr>
          <p:cNvPr id="47" name="TextBox 47"/>
          <p:cNvSpPr txBox="1"/>
          <p:nvPr/>
        </p:nvSpPr>
        <p:spPr>
          <a:xfrm>
            <a:off x="6184028" y="3555755"/>
            <a:ext cx="5740350" cy="409575"/>
          </a:xfrm>
          <a:prstGeom prst="rect">
            <a:avLst/>
          </a:prstGeom>
        </p:spPr>
        <p:txBody>
          <a:bodyPr lIns="0" tIns="0" rIns="0" bIns="0" rtlCol="0" anchor="t">
            <a:spAutoFit/>
          </a:bodyPr>
          <a:lstStyle/>
          <a:p>
            <a:pPr algn="ctr">
              <a:lnSpc>
                <a:spcPts val="3120"/>
              </a:lnSpc>
            </a:pPr>
            <a:r>
              <a:rPr lang="en-US" sz="2600">
                <a:solidFill>
                  <a:srgbClr val="38761D"/>
                </a:solidFill>
                <a:latin typeface="Arimo"/>
                <a:ea typeface="Arimo"/>
                <a:cs typeface="Arimo"/>
                <a:sym typeface="Arimo"/>
              </a:rPr>
              <a:t>檢索增強生成</a:t>
            </a:r>
          </a:p>
        </p:txBody>
      </p:sp>
      <p:sp>
        <p:nvSpPr>
          <p:cNvPr id="48" name="AutoShape 48"/>
          <p:cNvSpPr/>
          <p:nvPr/>
        </p:nvSpPr>
        <p:spPr>
          <a:xfrm rot="5360565">
            <a:off x="7023020" y="5315878"/>
            <a:ext cx="1660759"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49" name="TextBox 49"/>
          <p:cNvSpPr txBox="1"/>
          <p:nvPr/>
        </p:nvSpPr>
        <p:spPr>
          <a:xfrm>
            <a:off x="13478241" y="6901190"/>
            <a:ext cx="760200" cy="207645"/>
          </a:xfrm>
          <a:prstGeom prst="rect">
            <a:avLst/>
          </a:prstGeom>
        </p:spPr>
        <p:txBody>
          <a:bodyPr lIns="0" tIns="0" rIns="0" bIns="0" rtlCol="0" anchor="t">
            <a:spAutoFit/>
          </a:bodyPr>
          <a:lstStyle/>
          <a:p>
            <a:pPr algn="ctr">
              <a:lnSpc>
                <a:spcPts val="1439"/>
              </a:lnSpc>
            </a:pPr>
            <a:r>
              <a:rPr lang="en-US" sz="1500" b="1">
                <a:solidFill>
                  <a:srgbClr val="9900FF"/>
                </a:solidFill>
                <a:latin typeface="Arimo Bold"/>
                <a:ea typeface="Arimo Bold"/>
                <a:cs typeface="Arimo Bold"/>
                <a:sym typeface="Arimo Bold"/>
              </a:rPr>
              <a:t>答案</a:t>
            </a:r>
          </a:p>
        </p:txBody>
      </p:sp>
      <p:sp>
        <p:nvSpPr>
          <p:cNvPr id="50" name="AutoShape 50"/>
          <p:cNvSpPr/>
          <p:nvPr/>
        </p:nvSpPr>
        <p:spPr>
          <a:xfrm>
            <a:off x="12927008" y="6995487"/>
            <a:ext cx="7052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51" name="AutoShape 51"/>
          <p:cNvSpPr/>
          <p:nvPr/>
        </p:nvSpPr>
        <p:spPr>
          <a:xfrm rot="1589024">
            <a:off x="8134311" y="5292350"/>
            <a:ext cx="3828845"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52" name="TextBox 52"/>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這時候，會們就會用到......</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
        <p:nvSpPr>
          <p:cNvPr id="53" name="文字方塊 52">
            <a:extLst>
              <a:ext uri="{FF2B5EF4-FFF2-40B4-BE49-F238E27FC236}">
                <a16:creationId xmlns:a16="http://schemas.microsoft.com/office/drawing/2014/main" id="{36F77FCF-0B77-9836-1506-FDD365241BF1}"/>
              </a:ext>
            </a:extLst>
          </p:cNvPr>
          <p:cNvSpPr txBox="1"/>
          <p:nvPr/>
        </p:nvSpPr>
        <p:spPr>
          <a:xfrm>
            <a:off x="4239821" y="7835093"/>
            <a:ext cx="4095387" cy="307777"/>
          </a:xfrm>
          <a:prstGeom prst="rect">
            <a:avLst/>
          </a:prstGeom>
          <a:noFill/>
        </p:spPr>
        <p:txBody>
          <a:bodyPr wrap="square" rtlCol="0">
            <a:spAutoFit/>
          </a:bodyPr>
          <a:lstStyle/>
          <a:p>
            <a:r>
              <a:rPr lang="en-US" altLang="zh-TW" sz="1400" dirty="0" err="1">
                <a:solidFill>
                  <a:srgbClr val="666666"/>
                </a:solidFill>
                <a:latin typeface="Arimo"/>
                <a:ea typeface="Arimo"/>
                <a:cs typeface="Arimo"/>
                <a:sym typeface="Arimo"/>
              </a:rPr>
              <a:t>資訊檢索系統</a:t>
            </a:r>
            <a:r>
              <a:rPr lang="en-US" altLang="zh-TW" sz="1400" dirty="0">
                <a:solidFill>
                  <a:srgbClr val="666666"/>
                </a:solidFill>
                <a:latin typeface="Arimo"/>
                <a:ea typeface="Arimo"/>
                <a:cs typeface="Arimo"/>
                <a:sym typeface="Arimo"/>
              </a:rPr>
              <a:t>(</a:t>
            </a:r>
            <a:r>
              <a:rPr lang="en-US" altLang="zh-TW" sz="1400" dirty="0" err="1">
                <a:solidFill>
                  <a:srgbClr val="666666"/>
                </a:solidFill>
                <a:latin typeface="Arimo"/>
                <a:ea typeface="Arimo"/>
                <a:cs typeface="Arimo"/>
                <a:sym typeface="Arimo"/>
              </a:rPr>
              <a:t>IR,Information</a:t>
            </a:r>
            <a:r>
              <a:rPr lang="en-US" altLang="zh-TW" sz="1400" dirty="0">
                <a:solidFill>
                  <a:srgbClr val="666666"/>
                </a:solidFill>
                <a:latin typeface="Arimo"/>
                <a:ea typeface="Arimo"/>
                <a:cs typeface="Arimo"/>
                <a:sym typeface="Arimo"/>
              </a:rPr>
              <a:t> Retrieval) </a:t>
            </a:r>
          </a:p>
        </p:txBody>
      </p:sp>
      <p:sp>
        <p:nvSpPr>
          <p:cNvPr id="54" name="文字方塊 53">
            <a:extLst>
              <a:ext uri="{FF2B5EF4-FFF2-40B4-BE49-F238E27FC236}">
                <a16:creationId xmlns:a16="http://schemas.microsoft.com/office/drawing/2014/main" id="{23E0DAF8-B94B-0F42-789D-D722F1160A23}"/>
              </a:ext>
            </a:extLst>
          </p:cNvPr>
          <p:cNvSpPr txBox="1"/>
          <p:nvPr/>
        </p:nvSpPr>
        <p:spPr>
          <a:xfrm>
            <a:off x="11353800" y="7898078"/>
            <a:ext cx="1377025" cy="307777"/>
          </a:xfrm>
          <a:prstGeom prst="rect">
            <a:avLst/>
          </a:prstGeom>
          <a:noFill/>
        </p:spPr>
        <p:txBody>
          <a:bodyPr wrap="square" rtlCol="0">
            <a:spAutoFit/>
          </a:bodyPr>
          <a:lstStyle/>
          <a:p>
            <a:r>
              <a:rPr lang="zh-TW" altLang="en-US" sz="1400" dirty="0"/>
              <a:t>文字生成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962612" y="4480242"/>
            <a:ext cx="12362775" cy="1297940"/>
          </a:xfrm>
          <a:prstGeom prst="rect">
            <a:avLst/>
          </a:prstGeom>
        </p:spPr>
        <p:txBody>
          <a:bodyPr lIns="0" tIns="0" rIns="0" bIns="0" rtlCol="0" anchor="t">
            <a:spAutoFit/>
          </a:bodyPr>
          <a:lstStyle/>
          <a:p>
            <a:pPr algn="ctr">
              <a:lnSpc>
                <a:spcPts val="3499"/>
              </a:lnSpc>
            </a:pPr>
            <a:r>
              <a:rPr lang="en-US" sz="2799" b="1">
                <a:solidFill>
                  <a:srgbClr val="131416"/>
                </a:solidFill>
                <a:latin typeface="Arimo Bold"/>
                <a:ea typeface="Arimo Bold"/>
                <a:cs typeface="Arimo Bold"/>
                <a:sym typeface="Arimo Bold"/>
              </a:rPr>
              <a:t>還是不太懂甚麼是......</a:t>
            </a:r>
          </a:p>
          <a:p>
            <a:pPr algn="ctr">
              <a:lnSpc>
                <a:spcPts val="6750"/>
              </a:lnSpc>
            </a:pPr>
            <a:r>
              <a:rPr lang="en-US" sz="5400" b="1">
                <a:solidFill>
                  <a:srgbClr val="131416"/>
                </a:solidFill>
                <a:latin typeface="Arimo Bold"/>
                <a:ea typeface="Arimo Bold"/>
                <a:cs typeface="Arimo Bold"/>
                <a:sym typeface="Arimo Bold"/>
              </a:rPr>
              <a:t>檢索增強生成?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7391</Words>
  <Application>Microsoft Office PowerPoint</Application>
  <PresentationFormat>自訂</PresentationFormat>
  <Paragraphs>574</Paragraphs>
  <Slides>25</Slides>
  <Notes>23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25</vt:i4>
      </vt:variant>
    </vt:vector>
  </HeadingPairs>
  <TitlesOfParts>
    <vt:vector size="38" baseType="lpstr">
      <vt:lpstr>WenQuanYi</vt:lpstr>
      <vt:lpstr>Arial Bold</vt:lpstr>
      <vt:lpstr>Arimo</vt:lpstr>
      <vt:lpstr>Calibri</vt:lpstr>
      <vt:lpstr>DM Sans</vt:lpstr>
      <vt:lpstr>Arimo Italics</vt:lpstr>
      <vt:lpstr>Sailors</vt:lpstr>
      <vt:lpstr>Arimo Bold</vt:lpstr>
      <vt:lpstr>DM Sans Bold</vt:lpstr>
      <vt:lpstr>Arimo Bold Italics</vt:lpstr>
      <vt:lpstr>Arial</vt:lpstr>
      <vt:lpstr>Sailors Italics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Introuction and Implementation to RAG</dc:title>
  <cp:lastModifiedBy>楷鈞 吳</cp:lastModifiedBy>
  <cp:revision>3</cp:revision>
  <dcterms:created xsi:type="dcterms:W3CDTF">2006-08-16T00:00:00Z</dcterms:created>
  <dcterms:modified xsi:type="dcterms:W3CDTF">2025-01-08T17:24:44Z</dcterms:modified>
  <dc:identifier>DAGamUUNXWY</dc:identifier>
</cp:coreProperties>
</file>